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6"/>
  </p:notesMasterIdLst>
  <p:sldIdLst>
    <p:sldId id="342" r:id="rId2"/>
    <p:sldId id="352" r:id="rId3"/>
    <p:sldId id="379" r:id="rId4"/>
    <p:sldId id="391" r:id="rId5"/>
    <p:sldId id="357" r:id="rId6"/>
    <p:sldId id="358" r:id="rId7"/>
    <p:sldId id="393" r:id="rId8"/>
    <p:sldId id="392" r:id="rId9"/>
    <p:sldId id="394" r:id="rId10"/>
    <p:sldId id="385" r:id="rId11"/>
    <p:sldId id="387" r:id="rId12"/>
    <p:sldId id="395" r:id="rId13"/>
    <p:sldId id="396" r:id="rId14"/>
    <p:sldId id="397" r:id="rId15"/>
    <p:sldId id="398" r:id="rId16"/>
    <p:sldId id="399" r:id="rId17"/>
    <p:sldId id="400" r:id="rId18"/>
    <p:sldId id="401" r:id="rId19"/>
    <p:sldId id="403" r:id="rId20"/>
    <p:sldId id="404" r:id="rId21"/>
    <p:sldId id="405" r:id="rId22"/>
    <p:sldId id="406" r:id="rId23"/>
    <p:sldId id="386" r:id="rId24"/>
    <p:sldId id="350"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5202E"/>
    <a:srgbClr val="05152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 styleId="{EB9631B5-78F2-41C9-869B-9F39066F8104}" styleName="Medium Style 3 - Accent 4">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4"/>
          </a:solidFill>
        </a:fill>
      </a:tcStyle>
    </a:lastCol>
    <a:firstCol>
      <a:tcTxStyle b="on">
        <a:fontRef idx="minor">
          <a:scrgbClr r="0" g="0" b="0"/>
        </a:fontRef>
        <a:schemeClr val="lt1"/>
      </a:tcTxStyle>
      <a:tcStyle>
        <a:tcBdr/>
        <a:fill>
          <a:solidFill>
            <a:schemeClr val="accent4"/>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4"/>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51"/>
    <p:restoredTop sz="95646"/>
  </p:normalViewPr>
  <p:slideViewPr>
    <p:cSldViewPr snapToGrid="0" snapToObjects="1" showGuides="1">
      <p:cViewPr varScale="1">
        <p:scale>
          <a:sx n="115" d="100"/>
          <a:sy n="115" d="100"/>
        </p:scale>
        <p:origin x="232" y="35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8/10/relationships/authors" Targe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media/hdphoto1.wdp>
</file>

<file path=ppt/media/hdphoto2.wdp>
</file>

<file path=ppt/media/hdphoto3.wdp>
</file>

<file path=ppt/media/image1.png>
</file>

<file path=ppt/media/image10.jpeg>
</file>

<file path=ppt/media/image2.png>
</file>

<file path=ppt/media/image3.png>
</file>

<file path=ppt/media/image4.png>
</file>

<file path=ppt/media/image5.jp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4B3339F-6CEA-4641-BE08-40DAFD6FCF25}" type="datetimeFigureOut">
              <a:rPr lang="en-US" smtClean="0"/>
              <a:t>10/29/23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EF75CB5-5666-5049-9AE0-38EFD385C21E}" type="slidenum">
              <a:rPr lang="en-US" smtClean="0"/>
              <a:t>‹#›</a:t>
            </a:fld>
            <a:endParaRPr lang="en-US" dirty="0"/>
          </a:p>
        </p:txBody>
      </p:sp>
    </p:spTree>
    <p:extLst>
      <p:ext uri="{BB962C8B-B14F-4D97-AF65-F5344CB8AC3E}">
        <p14:creationId xmlns:p14="http://schemas.microsoft.com/office/powerpoint/2010/main" val="475562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EF75CB5-5666-5049-9AE0-38EFD385C21E}" type="slidenum">
              <a:rPr lang="en-US" smtClean="0"/>
              <a:t>2</a:t>
            </a:fld>
            <a:endParaRPr lang="en-US" dirty="0"/>
          </a:p>
        </p:txBody>
      </p:sp>
    </p:spTree>
    <p:extLst>
      <p:ext uri="{BB962C8B-B14F-4D97-AF65-F5344CB8AC3E}">
        <p14:creationId xmlns:p14="http://schemas.microsoft.com/office/powerpoint/2010/main" val="3177418361"/>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microsoft.com/office/2007/relationships/hdphoto" Target="../media/hdphoto3.wdp"/><Relationship Id="rId2" Type="http://schemas.openxmlformats.org/officeDocument/2006/relationships/image" Target="../media/image3.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Custom Layout">
    <p:bg>
      <p:bgPr>
        <a:gradFill>
          <a:gsLst>
            <a:gs pos="93000">
              <a:schemeClr val="tx2"/>
            </a:gs>
            <a:gs pos="81000">
              <a:schemeClr val="accent6">
                <a:lumMod val="50000"/>
              </a:schemeClr>
            </a:gs>
            <a:gs pos="27000">
              <a:schemeClr val="tx1"/>
            </a:gs>
            <a:gs pos="8000">
              <a:schemeClr val="accent4">
                <a:lumMod val="75000"/>
              </a:schemeClr>
            </a:gs>
            <a:gs pos="0">
              <a:schemeClr val="accent4"/>
            </a:gs>
            <a:gs pos="99000">
              <a:schemeClr val="tx2">
                <a:lumMod val="40000"/>
                <a:lumOff val="60000"/>
              </a:schemeClr>
            </a:gs>
          </a:gsLst>
          <a:lin ang="12600000" scaled="0"/>
        </a:gradFill>
        <a:effectLst/>
      </p:bgPr>
    </p:bg>
    <p:spTree>
      <p:nvGrpSpPr>
        <p:cNvPr id="1" name=""/>
        <p:cNvGrpSpPr/>
        <p:nvPr/>
      </p:nvGrpSpPr>
      <p:grpSpPr>
        <a:xfrm>
          <a:off x="0" y="0"/>
          <a:ext cx="0" cy="0"/>
          <a:chOff x="0" y="0"/>
          <a:chExt cx="0" cy="0"/>
        </a:xfrm>
      </p:grpSpPr>
      <p:pic>
        <p:nvPicPr>
          <p:cNvPr id="10" name="Content Placeholder 14">
            <a:extLst>
              <a:ext uri="{FF2B5EF4-FFF2-40B4-BE49-F238E27FC236}">
                <a16:creationId xmlns:a16="http://schemas.microsoft.com/office/drawing/2014/main" id="{F6856948-14CB-159E-5A7C-80A011564123}"/>
              </a:ext>
            </a:extLst>
          </p:cNvPr>
          <p:cNvPicPr>
            <a:picLocks noChangeAspect="1"/>
          </p:cNvPicPr>
          <p:nvPr userDrawn="1"/>
        </p:nvPicPr>
        <p:blipFill>
          <a:blip r:embed="rId2" cstate="email">
            <a:alphaModFix amt="33000"/>
            <a:extLst>
              <a:ext uri="{BEBA8EAE-BF5A-486C-A8C5-ECC9F3942E4B}">
                <a14:imgProps xmlns:a14="http://schemas.microsoft.com/office/drawing/2010/main">
                  <a14:imgLayer r:embed="rId3">
                    <a14:imgEffect>
                      <a14:brightnessContrast bright="-57000"/>
                    </a14:imgEffect>
                  </a14:imgLayer>
                </a14:imgProps>
              </a:ext>
              <a:ext uri="{28A0092B-C50C-407E-A947-70E740481C1C}">
                <a14:useLocalDpi xmlns:a14="http://schemas.microsoft.com/office/drawing/2010/main"/>
              </a:ext>
            </a:extLst>
          </a:blip>
          <a:srcRect/>
          <a:stretch/>
        </p:blipFill>
        <p:spPr>
          <a:xfrm>
            <a:off x="0" y="0"/>
            <a:ext cx="12192000" cy="6832599"/>
          </a:xfrm>
          <a:prstGeom prst="rect">
            <a:avLst/>
          </a:prstGeom>
        </p:spPr>
      </p:pic>
      <p:pic>
        <p:nvPicPr>
          <p:cNvPr id="9" name="Content Placeholder 14">
            <a:extLst>
              <a:ext uri="{FF2B5EF4-FFF2-40B4-BE49-F238E27FC236}">
                <a16:creationId xmlns:a16="http://schemas.microsoft.com/office/drawing/2014/main" id="{7FFF1F47-49A0-3608-5C50-3C57415465BC}"/>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3" y="37"/>
            <a:ext cx="12192000" cy="6853863"/>
          </a:xfrm>
          <a:prstGeom prst="rect">
            <a:avLst/>
          </a:prstGeom>
        </p:spPr>
      </p:pic>
      <p:sp>
        <p:nvSpPr>
          <p:cNvPr id="2" name="Title 1">
            <a:extLst>
              <a:ext uri="{FF2B5EF4-FFF2-40B4-BE49-F238E27FC236}">
                <a16:creationId xmlns:a16="http://schemas.microsoft.com/office/drawing/2014/main" id="{3A462FF1-D97D-8505-FE7F-8B2DB411A8B1}"/>
              </a:ext>
            </a:extLst>
          </p:cNvPr>
          <p:cNvSpPr>
            <a:spLocks noGrp="1"/>
          </p:cNvSpPr>
          <p:nvPr>
            <p:ph type="title" hasCustomPrompt="1"/>
          </p:nvPr>
        </p:nvSpPr>
        <p:spPr>
          <a:xfrm>
            <a:off x="0" y="2527164"/>
            <a:ext cx="12191998" cy="1323440"/>
          </a:xfrm>
        </p:spPr>
        <p:txBody>
          <a:bodyPr>
            <a:noAutofit/>
          </a:bodyPr>
          <a:lstStyle>
            <a:lvl1pPr algn="ctr">
              <a:defRPr sz="6000" kern="1200" spc="2200" baseline="0">
                <a:solidFill>
                  <a:schemeClr val="accent5"/>
                </a:solidFill>
              </a:defRPr>
            </a:lvl1pPr>
          </a:lstStyle>
          <a:p>
            <a:r>
              <a:rPr lang="en-US" dirty="0"/>
              <a:t>Click to edit title</a:t>
            </a:r>
          </a:p>
        </p:txBody>
      </p:sp>
      <p:sp>
        <p:nvSpPr>
          <p:cNvPr id="12" name="Subtitle 2">
            <a:extLst>
              <a:ext uri="{FF2B5EF4-FFF2-40B4-BE49-F238E27FC236}">
                <a16:creationId xmlns:a16="http://schemas.microsoft.com/office/drawing/2014/main" id="{58B9CAE2-F3DD-D6D3-96C8-D947A4117752}"/>
              </a:ext>
            </a:extLst>
          </p:cNvPr>
          <p:cNvSpPr>
            <a:spLocks noGrp="1"/>
          </p:cNvSpPr>
          <p:nvPr>
            <p:ph type="subTitle" idx="1" hasCustomPrompt="1"/>
          </p:nvPr>
        </p:nvSpPr>
        <p:spPr>
          <a:xfrm>
            <a:off x="3" y="3558868"/>
            <a:ext cx="12191997" cy="781119"/>
          </a:xfrm>
        </p:spPr>
        <p:txBody>
          <a:bodyPr>
            <a:noAutofit/>
          </a:bodyPr>
          <a:lstStyle>
            <a:lvl1pPr marL="0" indent="0" algn="ctr">
              <a:buNone/>
              <a:defRPr sz="4000" b="0" i="0" spc="1800" baseline="0">
                <a:solidFill>
                  <a:schemeClr val="bg1"/>
                </a:solidFill>
                <a:latin typeface="Biome Light" panose="020B0303030204020804" pitchFamily="34" charset="0"/>
                <a:cs typeface="Biome Light" panose="020B03030302040208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subtitle</a:t>
            </a:r>
          </a:p>
        </p:txBody>
      </p:sp>
      <p:sp>
        <p:nvSpPr>
          <p:cNvPr id="8" name="Text Placeholder 9">
            <a:extLst>
              <a:ext uri="{FF2B5EF4-FFF2-40B4-BE49-F238E27FC236}">
                <a16:creationId xmlns:a16="http://schemas.microsoft.com/office/drawing/2014/main" id="{07BA9FA4-8138-9E88-1DA3-FE01F56721B5}"/>
              </a:ext>
            </a:extLst>
          </p:cNvPr>
          <p:cNvSpPr>
            <a:spLocks noGrp="1"/>
          </p:cNvSpPr>
          <p:nvPr>
            <p:ph type="body" sz="quarter" idx="10" hasCustomPrompt="1"/>
          </p:nvPr>
        </p:nvSpPr>
        <p:spPr>
          <a:xfrm>
            <a:off x="0" y="5532550"/>
            <a:ext cx="12192000" cy="1323440"/>
          </a:xfrm>
          <a:solidFill>
            <a:schemeClr val="tx1">
              <a:alpha val="61961"/>
            </a:schemeClr>
          </a:solidFill>
        </p:spPr>
        <p:txBody>
          <a:bodyPr lIns="0" tIns="0" rIns="0" bIns="0" anchor="ctr" anchorCtr="0">
            <a:noAutofit/>
          </a:bodyPr>
          <a:lstStyle>
            <a:lvl1pPr marL="0" indent="0" algn="ctr">
              <a:lnSpc>
                <a:spcPct val="60000"/>
              </a:lnSpc>
              <a:buNone/>
              <a:defRPr sz="2000" b="0" i="0" spc="300">
                <a:solidFill>
                  <a:schemeClr val="bg1"/>
                </a:solidFill>
                <a:latin typeface="+mn-lt"/>
                <a:cs typeface="Arial" panose="020B0604020202020204" pitchFamily="34" charset="0"/>
              </a:defRPr>
            </a:lvl1pPr>
          </a:lstStyle>
          <a:p>
            <a:pPr lvl="0"/>
            <a:r>
              <a:rPr lang="en-US" dirty="0"/>
              <a:t>Click to edit master text style</a:t>
            </a:r>
          </a:p>
        </p:txBody>
      </p:sp>
    </p:spTree>
    <p:extLst>
      <p:ext uri="{BB962C8B-B14F-4D97-AF65-F5344CB8AC3E}">
        <p14:creationId xmlns:p14="http://schemas.microsoft.com/office/powerpoint/2010/main" val="411932155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cstate="email">
            <a:alphaModFix amt="33000"/>
            <a:extLst>
              <a:ext uri="{BEBA8EAE-BF5A-486C-A8C5-ECC9F3942E4B}">
                <a14:imgProps xmlns:a14="http://schemas.microsoft.com/office/drawing/2010/main">
                  <a14:imgLayer r:embed="rId3">
                    <a14:imgEffect>
                      <a14:brightnessContrast bright="-57000"/>
                    </a14:imgEffect>
                  </a14:imgLayer>
                </a14:imgProps>
              </a:ext>
              <a:ext uri="{28A0092B-C50C-407E-A947-70E740481C1C}">
                <a14:useLocalDpi xmlns:a14="http://schemas.microsoft.com/office/drawing/2010/main"/>
              </a:ext>
            </a:extLst>
          </a:blip>
          <a:srcRect/>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4455845" y="-6350"/>
            <a:ext cx="7732295" cy="6853863"/>
          </a:xfrm>
          <a:prstGeom prst="rect">
            <a:avLst/>
          </a:prstGeom>
        </p:spPr>
      </p:pic>
      <p:sp>
        <p:nvSpPr>
          <p:cNvPr id="7" name="Rectangle 6">
            <a:extLst>
              <a:ext uri="{FF2B5EF4-FFF2-40B4-BE49-F238E27FC236}">
                <a16:creationId xmlns:a16="http://schemas.microsoft.com/office/drawing/2014/main" id="{F5F19E97-D266-0158-DB58-8B80C6AE8445}"/>
              </a:ext>
            </a:extLst>
          </p:cNvPr>
          <p:cNvSpPr/>
          <p:nvPr userDrawn="1"/>
        </p:nvSpPr>
        <p:spPr>
          <a:xfrm>
            <a:off x="-1" y="0"/>
            <a:ext cx="8784040" cy="6859155"/>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3661" y="1052108"/>
            <a:ext cx="6910627" cy="1164882"/>
          </a:xfrm>
        </p:spPr>
        <p:txBody>
          <a:bodyPr anchor="b">
            <a:noAutofit/>
          </a:bodyPr>
          <a:lstStyle/>
          <a:p>
            <a:r>
              <a:rPr lang="en-US" dirty="0"/>
              <a:t>Click to edit title style</a:t>
            </a:r>
          </a:p>
        </p:txBody>
      </p:sp>
      <p:sp>
        <p:nvSpPr>
          <p:cNvPr id="13" name="Oval 12">
            <a:extLst>
              <a:ext uri="{FF2B5EF4-FFF2-40B4-BE49-F238E27FC236}">
                <a16:creationId xmlns:a16="http://schemas.microsoft.com/office/drawing/2014/main" id="{FAEE2076-2104-00E8-4FC5-D2D1939662A8}"/>
              </a:ext>
            </a:extLst>
          </p:cNvPr>
          <p:cNvSpPr/>
          <p:nvPr userDrawn="1"/>
        </p:nvSpPr>
        <p:spPr>
          <a:xfrm>
            <a:off x="1876516" y="842493"/>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4" name="Oval 13">
            <a:extLst>
              <a:ext uri="{FF2B5EF4-FFF2-40B4-BE49-F238E27FC236}">
                <a16:creationId xmlns:a16="http://schemas.microsoft.com/office/drawing/2014/main" id="{529EA78E-CF91-A313-1EA3-1B737189BE6A}"/>
              </a:ext>
            </a:extLst>
          </p:cNvPr>
          <p:cNvSpPr/>
          <p:nvPr userDrawn="1"/>
        </p:nvSpPr>
        <p:spPr>
          <a:xfrm>
            <a:off x="3272500" y="5713197"/>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1" name="Text Placeholder 19">
            <a:extLst>
              <a:ext uri="{FF2B5EF4-FFF2-40B4-BE49-F238E27FC236}">
                <a16:creationId xmlns:a16="http://schemas.microsoft.com/office/drawing/2014/main" id="{BC4BAB7B-AB4F-FB57-387C-7A8618043E21}"/>
              </a:ext>
            </a:extLst>
          </p:cNvPr>
          <p:cNvSpPr>
            <a:spLocks noGrp="1"/>
          </p:cNvSpPr>
          <p:nvPr>
            <p:ph type="body" sz="quarter" idx="30"/>
          </p:nvPr>
        </p:nvSpPr>
        <p:spPr>
          <a:xfrm>
            <a:off x="1025623" y="2530837"/>
            <a:ext cx="6888665" cy="961087"/>
          </a:xfrm>
        </p:spPr>
        <p:txBody>
          <a:bodyPr>
            <a:noAutofit/>
          </a:bodyPr>
          <a:lstStyle>
            <a:lvl1pPr>
              <a:lnSpc>
                <a:spcPct val="140000"/>
              </a:lnSpc>
              <a:defRPr sz="2000"/>
            </a:lvl1pPr>
          </a:lstStyle>
          <a:p>
            <a:pPr lvl="0"/>
            <a:r>
              <a:rPr lang="en-US" dirty="0"/>
              <a:t>Click to edit Master text styles</a:t>
            </a:r>
          </a:p>
        </p:txBody>
      </p:sp>
      <p:sp>
        <p:nvSpPr>
          <p:cNvPr id="18" name="Text Placeholder 5">
            <a:extLst>
              <a:ext uri="{FF2B5EF4-FFF2-40B4-BE49-F238E27FC236}">
                <a16:creationId xmlns:a16="http://schemas.microsoft.com/office/drawing/2014/main" id="{7512376E-E81C-EEBC-A5F9-53785637088E}"/>
              </a:ext>
            </a:extLst>
          </p:cNvPr>
          <p:cNvSpPr>
            <a:spLocks noGrp="1"/>
          </p:cNvSpPr>
          <p:nvPr>
            <p:ph type="body" sz="quarter" idx="28" hasCustomPrompt="1"/>
          </p:nvPr>
        </p:nvSpPr>
        <p:spPr>
          <a:xfrm>
            <a:off x="1025624" y="3617963"/>
            <a:ext cx="6888665" cy="2241805"/>
          </a:xfrm>
        </p:spPr>
        <p:txBody>
          <a:bodyPr anchor="t">
            <a:noAutofit/>
          </a:bodyPr>
          <a:lstStyle>
            <a:lvl1pPr marL="285750" marR="0" indent="-285750" algn="l" defTabSz="914400" rtl="0" eaLnBrk="1" fontAlgn="auto" latinLnBrk="0" hangingPunct="1">
              <a:lnSpc>
                <a:spcPct val="150000"/>
              </a:lnSpc>
              <a:spcBef>
                <a:spcPts val="1000"/>
              </a:spcBef>
              <a:spcAft>
                <a:spcPts val="0"/>
              </a:spcAft>
              <a:buClr>
                <a:schemeClr val="accent6"/>
              </a:buClr>
              <a:buSzTx/>
              <a:buFont typeface="Arial" panose="020B0604020202020204" pitchFamily="34" charset="0"/>
              <a:buChar char="•"/>
              <a:tabLst/>
              <a:defRPr sz="1600">
                <a:solidFill>
                  <a:schemeClr val="bg1"/>
                </a:solidFill>
                <a:latin typeface="+mn-lt"/>
                <a:cs typeface="Biome" panose="020B0503030204020804" pitchFamily="34" charset="0"/>
              </a:defRPr>
            </a:lvl1pPr>
          </a:lstStyle>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buFont typeface="Arial" panose="020B0604020202020204" pitchFamily="34" charset="0"/>
              <a:buChar char="•"/>
              <a:tabLst/>
              <a:defRPr/>
            </a:pPr>
            <a:r>
              <a:rPr lang="en-US" dirty="0">
                <a:solidFill>
                  <a:schemeClr val="bg1"/>
                </a:solidFill>
              </a:rPr>
              <a:t>Click to edit master text style</a:t>
            </a:r>
          </a:p>
          <a:p>
            <a:pPr marL="285750" marR="0" lvl="0" indent="-285750" algn="l" defTabSz="914400" rtl="0" eaLnBrk="1" fontAlgn="auto" latinLnBrk="0" hangingPunct="1">
              <a:lnSpc>
                <a:spcPct val="100000"/>
              </a:lnSpc>
              <a:spcBef>
                <a:spcPts val="1000"/>
              </a:spcBef>
              <a:spcAft>
                <a:spcPts val="0"/>
              </a:spcAft>
              <a:buClr>
                <a:schemeClr val="accent6"/>
              </a:buClr>
              <a:buSzTx/>
              <a:tabLst/>
              <a:defRPr/>
            </a:pPr>
            <a:endParaRPr lang="en-US" dirty="0">
              <a:solidFill>
                <a:schemeClr val="bg1"/>
              </a:solidFill>
            </a:endParaRPr>
          </a:p>
          <a:p>
            <a:endParaRPr lang="en-US" dirty="0">
              <a:solidFill>
                <a:schemeClr val="bg1"/>
              </a:solidFill>
            </a:endParaRPr>
          </a:p>
          <a:p>
            <a:endParaRPr lang="en-US" dirty="0">
              <a:solidFill>
                <a:schemeClr val="bg1"/>
              </a:solidFill>
            </a:endParaRPr>
          </a:p>
        </p:txBody>
      </p:sp>
      <p:cxnSp>
        <p:nvCxnSpPr>
          <p:cNvPr id="15" name="Straight Connector 14">
            <a:extLst>
              <a:ext uri="{FF2B5EF4-FFF2-40B4-BE49-F238E27FC236}">
                <a16:creationId xmlns:a16="http://schemas.microsoft.com/office/drawing/2014/main" id="{A67E9B3C-3EC9-30D0-6EEC-FFD2F1067447}"/>
              </a:ext>
            </a:extLst>
          </p:cNvPr>
          <p:cNvCxnSpPr>
            <a:cxnSpLocks/>
          </p:cNvCxnSpPr>
          <p:nvPr userDrawn="1"/>
        </p:nvCxnSpPr>
        <p:spPr>
          <a:xfrm>
            <a:off x="-12590" y="2359726"/>
            <a:ext cx="532008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17" name="Footer Placeholder 4">
            <a:extLst>
              <a:ext uri="{FF2B5EF4-FFF2-40B4-BE49-F238E27FC236}">
                <a16:creationId xmlns:a16="http://schemas.microsoft.com/office/drawing/2014/main" id="{CB971EAC-E57B-EF86-ED6F-AE35987CDF0C}"/>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9" name="Slide Number Placeholder 5">
            <a:extLst>
              <a:ext uri="{FF2B5EF4-FFF2-40B4-BE49-F238E27FC236}">
                <a16:creationId xmlns:a16="http://schemas.microsoft.com/office/drawing/2014/main" id="{8A0ED8DF-4F9C-BDFE-68ED-49B03A5441CE}"/>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44BC0460-E5E3-23E3-6335-36CF4BEB87F3}"/>
              </a:ext>
            </a:extLst>
          </p:cNvPr>
          <p:cNvSpPr/>
          <p:nvPr userDrawn="1"/>
        </p:nvSpPr>
        <p:spPr>
          <a:xfrm>
            <a:off x="2360199" y="596691"/>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61666230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35" name="Picture 34">
            <a:extLst>
              <a:ext uri="{FF2B5EF4-FFF2-40B4-BE49-F238E27FC236}">
                <a16:creationId xmlns:a16="http://schemas.microsoft.com/office/drawing/2014/main" id="{E699CB90-DCF5-D9AC-0A86-1E02CB3418D4}"/>
              </a:ext>
            </a:extLst>
          </p:cNvPr>
          <p:cNvPicPr>
            <a:picLocks noChangeAspect="1"/>
          </p:cNvPicPr>
          <p:nvPr userDrawn="1"/>
        </p:nvPicPr>
        <p:blipFill>
          <a:blip r:embed="rId2" cstate="email">
            <a:alphaModFix amt="18000"/>
            <a:extLst>
              <a:ext uri="{28A0092B-C50C-407E-A947-70E740481C1C}">
                <a14:useLocalDpi xmlns:a14="http://schemas.microsoft.com/office/drawing/2010/main"/>
              </a:ext>
            </a:extLst>
          </a:blip>
          <a:srcRect/>
          <a:stretch/>
        </p:blipFill>
        <p:spPr>
          <a:xfrm>
            <a:off x="0" y="11089"/>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36" name="Rectangle 35">
            <a:extLst>
              <a:ext uri="{FF2B5EF4-FFF2-40B4-BE49-F238E27FC236}">
                <a16:creationId xmlns:a16="http://schemas.microsoft.com/office/drawing/2014/main" id="{0ADD8375-FF36-FC51-FBBD-A4EBCE6D932A}"/>
              </a:ext>
            </a:extLst>
          </p:cNvPr>
          <p:cNvSpPr/>
          <p:nvPr userDrawn="1"/>
        </p:nvSpPr>
        <p:spPr>
          <a:xfrm>
            <a:off x="322118" y="365124"/>
            <a:ext cx="11547765" cy="6237287"/>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8198" y="365125"/>
            <a:ext cx="10515601" cy="1325563"/>
          </a:xfrm>
        </p:spPr>
        <p:txBody>
          <a:bodyPr>
            <a:noAutofit/>
          </a:bodyPr>
          <a:lstStyle>
            <a:lvl1pPr algn="ctr">
              <a:defRPr spc="0"/>
            </a:lvl1pPr>
          </a:lstStyle>
          <a:p>
            <a:r>
              <a:rPr lang="en-US" dirty="0"/>
              <a:t>Click to edit Master title style</a:t>
            </a:r>
          </a:p>
        </p:txBody>
      </p:sp>
      <p:sp>
        <p:nvSpPr>
          <p:cNvPr id="25" name="Text Placeholder 5">
            <a:extLst>
              <a:ext uri="{FF2B5EF4-FFF2-40B4-BE49-F238E27FC236}">
                <a16:creationId xmlns:a16="http://schemas.microsoft.com/office/drawing/2014/main" id="{70A684CF-D752-D358-B0D4-0DA2FFB2C780}"/>
              </a:ext>
            </a:extLst>
          </p:cNvPr>
          <p:cNvSpPr>
            <a:spLocks noGrp="1"/>
          </p:cNvSpPr>
          <p:nvPr>
            <p:ph type="body" sz="quarter" idx="29" hasCustomPrompt="1"/>
          </p:nvPr>
        </p:nvSpPr>
        <p:spPr>
          <a:xfrm>
            <a:off x="1709530" y="2220319"/>
            <a:ext cx="8845828" cy="929026"/>
          </a:xfrm>
        </p:spPr>
        <p:txBody>
          <a:bodyPr anchor="t">
            <a:noAutofit/>
          </a:bodyPr>
          <a:lstStyle>
            <a:lvl1pPr marL="0" indent="0" algn="ctr">
              <a:lnSpc>
                <a:spcPct val="140000"/>
              </a:lnSpc>
              <a:buFontTx/>
              <a:buNone/>
              <a:defRPr sz="1600">
                <a:solidFill>
                  <a:schemeClr val="bg1"/>
                </a:solidFill>
                <a:latin typeface="+mn-lt"/>
                <a:cs typeface="Arial" panose="020B0604020202020204" pitchFamily="34" charset="0"/>
              </a:defRPr>
            </a:lvl1pPr>
          </a:lstStyle>
          <a:p>
            <a:r>
              <a:rPr lang="en-US" dirty="0">
                <a:solidFill>
                  <a:schemeClr val="bg1"/>
                </a:solidFill>
              </a:rPr>
              <a:t>Click to edit master text style</a:t>
            </a:r>
          </a:p>
        </p:txBody>
      </p:sp>
      <p:cxnSp>
        <p:nvCxnSpPr>
          <p:cNvPr id="12" name="Straight Connector 11">
            <a:extLst>
              <a:ext uri="{FF2B5EF4-FFF2-40B4-BE49-F238E27FC236}">
                <a16:creationId xmlns:a16="http://schemas.microsoft.com/office/drawing/2014/main" id="{B9C04702-97CE-9583-8282-DF8500E5ABEF}"/>
              </a:ext>
            </a:extLst>
          </p:cNvPr>
          <p:cNvCxnSpPr>
            <a:cxnSpLocks/>
          </p:cNvCxnSpPr>
          <p:nvPr userDrawn="1"/>
        </p:nvCxnSpPr>
        <p:spPr>
          <a:xfrm>
            <a:off x="4451205"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96439E47-02A2-4A4F-1E4A-5DF22C90533A}"/>
              </a:ext>
            </a:extLst>
          </p:cNvPr>
          <p:cNvCxnSpPr>
            <a:cxnSpLocks/>
          </p:cNvCxnSpPr>
          <p:nvPr userDrawn="1"/>
        </p:nvCxnSpPr>
        <p:spPr>
          <a:xfrm>
            <a:off x="7756108" y="3330985"/>
            <a:ext cx="0" cy="1774795"/>
          </a:xfrm>
          <a:prstGeom prst="line">
            <a:avLst/>
          </a:prstGeom>
          <a:ln w="25400">
            <a:gradFill>
              <a:gsLst>
                <a:gs pos="0">
                  <a:schemeClr val="accent4">
                    <a:lumMod val="50000"/>
                  </a:schemeClr>
                </a:gs>
                <a:gs pos="100000">
                  <a:schemeClr val="accent6"/>
                </a:gs>
              </a:gsLst>
              <a:lin ang="5400000" scaled="0"/>
            </a:gradFill>
          </a:ln>
        </p:spPr>
        <p:style>
          <a:lnRef idx="1">
            <a:schemeClr val="accent1"/>
          </a:lnRef>
          <a:fillRef idx="0">
            <a:schemeClr val="accent1"/>
          </a:fillRef>
          <a:effectRef idx="0">
            <a:schemeClr val="accent1"/>
          </a:effectRef>
          <a:fontRef idx="minor">
            <a:schemeClr val="tx1"/>
          </a:fontRef>
        </p:style>
      </p:cxnSp>
      <p:sp>
        <p:nvSpPr>
          <p:cNvPr id="18" name="Text Placeholder 3">
            <a:extLst>
              <a:ext uri="{FF2B5EF4-FFF2-40B4-BE49-F238E27FC236}">
                <a16:creationId xmlns:a16="http://schemas.microsoft.com/office/drawing/2014/main" id="{1ABCF599-DE3A-3924-1B55-8986557F7D68}"/>
              </a:ext>
            </a:extLst>
          </p:cNvPr>
          <p:cNvSpPr>
            <a:spLocks noGrp="1"/>
          </p:cNvSpPr>
          <p:nvPr>
            <p:ph type="body" sz="quarter" idx="33"/>
          </p:nvPr>
        </p:nvSpPr>
        <p:spPr>
          <a:xfrm>
            <a:off x="1557437" y="3360802"/>
            <a:ext cx="2522391" cy="1721355"/>
          </a:xfrm>
        </p:spPr>
        <p:txBody>
          <a:bodyPr anchor="ctr">
            <a:noAutofit/>
          </a:bodyPr>
          <a:lstStyle>
            <a:lvl1pPr algn="ctr">
              <a:defRPr sz="2000"/>
            </a:lvl1pPr>
          </a:lstStyle>
          <a:p>
            <a:pPr lvl="0"/>
            <a:r>
              <a:rPr lang="en-US" dirty="0"/>
              <a:t>Click to edit Master text styles</a:t>
            </a:r>
          </a:p>
        </p:txBody>
      </p:sp>
      <p:sp>
        <p:nvSpPr>
          <p:cNvPr id="19" name="Text Placeholder 3">
            <a:extLst>
              <a:ext uri="{FF2B5EF4-FFF2-40B4-BE49-F238E27FC236}">
                <a16:creationId xmlns:a16="http://schemas.microsoft.com/office/drawing/2014/main" id="{95711A8B-0B07-4705-5569-EA1C5E3964C1}"/>
              </a:ext>
            </a:extLst>
          </p:cNvPr>
          <p:cNvSpPr>
            <a:spLocks noGrp="1"/>
          </p:cNvSpPr>
          <p:nvPr>
            <p:ph type="body" sz="quarter" idx="34"/>
          </p:nvPr>
        </p:nvSpPr>
        <p:spPr>
          <a:xfrm>
            <a:off x="4800601" y="3358082"/>
            <a:ext cx="2587137" cy="1721355"/>
          </a:xfrm>
        </p:spPr>
        <p:txBody>
          <a:bodyPr anchor="ctr">
            <a:noAutofit/>
          </a:bodyPr>
          <a:lstStyle>
            <a:lvl1pPr algn="ctr">
              <a:defRPr sz="2000"/>
            </a:lvl1pPr>
          </a:lstStyle>
          <a:p>
            <a:pPr lvl="0"/>
            <a:r>
              <a:rPr lang="en-US" dirty="0"/>
              <a:t>Click to edit Master text styles</a:t>
            </a:r>
          </a:p>
        </p:txBody>
      </p:sp>
      <p:sp>
        <p:nvSpPr>
          <p:cNvPr id="21" name="Text Placeholder 3">
            <a:extLst>
              <a:ext uri="{FF2B5EF4-FFF2-40B4-BE49-F238E27FC236}">
                <a16:creationId xmlns:a16="http://schemas.microsoft.com/office/drawing/2014/main" id="{18BA5EC5-6267-42DB-3068-781F4FBA3354}"/>
              </a:ext>
            </a:extLst>
          </p:cNvPr>
          <p:cNvSpPr>
            <a:spLocks noGrp="1"/>
          </p:cNvSpPr>
          <p:nvPr>
            <p:ph type="body" sz="quarter" idx="35"/>
          </p:nvPr>
        </p:nvSpPr>
        <p:spPr>
          <a:xfrm>
            <a:off x="8125381" y="3360802"/>
            <a:ext cx="2587137" cy="1721355"/>
          </a:xfrm>
        </p:spPr>
        <p:txBody>
          <a:bodyPr anchor="ctr">
            <a:noAutofit/>
          </a:bodyPr>
          <a:lstStyle>
            <a:lvl1pPr algn="ctr">
              <a:defRPr sz="2000"/>
            </a:lvl1pPr>
          </a:lstStyle>
          <a:p>
            <a:pPr lvl="0"/>
            <a:r>
              <a:rPr lang="en-US" dirty="0"/>
              <a:t>Click to edit Master text styles</a:t>
            </a:r>
          </a:p>
        </p:txBody>
      </p:sp>
      <p:sp>
        <p:nvSpPr>
          <p:cNvPr id="22" name="Footer Placeholder 4">
            <a:extLst>
              <a:ext uri="{FF2B5EF4-FFF2-40B4-BE49-F238E27FC236}">
                <a16:creationId xmlns:a16="http://schemas.microsoft.com/office/drawing/2014/main" id="{2E394DBB-1E16-C49F-3143-1C827302DEE2}"/>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3" name="Slide Number Placeholder 5">
            <a:extLst>
              <a:ext uri="{FF2B5EF4-FFF2-40B4-BE49-F238E27FC236}">
                <a16:creationId xmlns:a16="http://schemas.microsoft.com/office/drawing/2014/main" id="{CE982166-168E-4452-AD77-7BDE30E28F33}"/>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4" name="Graphic 12">
            <a:extLst>
              <a:ext uri="{FF2B5EF4-FFF2-40B4-BE49-F238E27FC236}">
                <a16:creationId xmlns:a16="http://schemas.microsoft.com/office/drawing/2014/main" id="{33860DCC-9F93-1344-72B0-356F9A045A3A}"/>
              </a:ext>
            </a:extLst>
          </p:cNvPr>
          <p:cNvSpPr/>
          <p:nvPr userDrawn="1"/>
        </p:nvSpPr>
        <p:spPr>
          <a:xfrm>
            <a:off x="873270" y="3931194"/>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Graphic 15">
            <a:extLst>
              <a:ext uri="{FF2B5EF4-FFF2-40B4-BE49-F238E27FC236}">
                <a16:creationId xmlns:a16="http://schemas.microsoft.com/office/drawing/2014/main" id="{1ABE433E-FA5E-3262-5CAB-46DED868AF63}"/>
              </a:ext>
            </a:extLst>
          </p:cNvPr>
          <p:cNvSpPr/>
          <p:nvPr userDrawn="1"/>
        </p:nvSpPr>
        <p:spPr>
          <a:xfrm>
            <a:off x="10658835" y="2022227"/>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6" name="Graphic 15">
            <a:extLst>
              <a:ext uri="{FF2B5EF4-FFF2-40B4-BE49-F238E27FC236}">
                <a16:creationId xmlns:a16="http://schemas.microsoft.com/office/drawing/2014/main" id="{67D7C421-15EE-D350-36FE-97825F63A2BA}"/>
              </a:ext>
            </a:extLst>
          </p:cNvPr>
          <p:cNvSpPr/>
          <p:nvPr userDrawn="1"/>
        </p:nvSpPr>
        <p:spPr>
          <a:xfrm>
            <a:off x="8496299" y="5218771"/>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03903048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7_Custom Layout">
    <p:bg>
      <p:bgPr>
        <a:gradFill>
          <a:gsLst>
            <a:gs pos="100000">
              <a:schemeClr val="tx2"/>
            </a:gs>
            <a:gs pos="81000">
              <a:schemeClr val="accent6"/>
            </a:gs>
            <a:gs pos="31000">
              <a:srgbClr val="02090E"/>
            </a:gs>
            <a:gs pos="14000">
              <a:schemeClr val="accent4">
                <a:lumMod val="75000"/>
              </a:schemeClr>
            </a:gs>
            <a:gs pos="0">
              <a:schemeClr val="accent4"/>
            </a:gs>
          </a:gsLst>
          <a:lin ang="7800000" scaled="0"/>
        </a:gradFill>
        <a:effectLst/>
      </p:bgPr>
    </p:bg>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1E869C67-E833-BD41-7743-D6450600B945}"/>
              </a:ext>
            </a:extLst>
          </p:cNvPr>
          <p:cNvPicPr>
            <a:picLocks noChangeAspect="1"/>
          </p:cNvPicPr>
          <p:nvPr userDrawn="1"/>
        </p:nvPicPr>
        <p:blipFill rotWithShape="1">
          <a:blip r:embed="rId2" cstate="email">
            <a:alphaModFix amt="39000"/>
            <a:extLst>
              <a:ext uri="{28A0092B-C50C-407E-A947-70E740481C1C}">
                <a14:useLocalDpi xmlns:a14="http://schemas.microsoft.com/office/drawing/2010/main"/>
              </a:ext>
            </a:extLst>
          </a:blip>
          <a:srcRect/>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23" name="Rectangle 22">
            <a:extLst>
              <a:ext uri="{FF2B5EF4-FFF2-40B4-BE49-F238E27FC236}">
                <a16:creationId xmlns:a16="http://schemas.microsoft.com/office/drawing/2014/main" id="{B5F27405-A048-8186-4834-FCBC24391D91}"/>
              </a:ext>
            </a:extLst>
          </p:cNvPr>
          <p:cNvSpPr/>
          <p:nvPr userDrawn="1"/>
        </p:nvSpPr>
        <p:spPr>
          <a:xfrm>
            <a:off x="532" y="11284"/>
            <a:ext cx="12192000" cy="6845323"/>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DF8070BB-B3B5-3A8A-2466-D661C741794F}"/>
              </a:ext>
            </a:extLst>
          </p:cNvPr>
          <p:cNvSpPr>
            <a:spLocks noGrp="1"/>
          </p:cNvSpPr>
          <p:nvPr>
            <p:ph type="title"/>
          </p:nvPr>
        </p:nvSpPr>
        <p:spPr>
          <a:xfrm>
            <a:off x="835370" y="365125"/>
            <a:ext cx="10515601" cy="1325563"/>
          </a:xfrm>
        </p:spPr>
        <p:txBody>
          <a:bodyPr>
            <a:noAutofit/>
          </a:bodyPr>
          <a:lstStyle>
            <a:lvl1pPr algn="ctr">
              <a:defRPr spc="0"/>
            </a:lvl1pPr>
          </a:lstStyle>
          <a:p>
            <a:r>
              <a:rPr lang="en-US" dirty="0"/>
              <a:t>Click to edit Master title style</a:t>
            </a:r>
          </a:p>
        </p:txBody>
      </p:sp>
      <p:sp>
        <p:nvSpPr>
          <p:cNvPr id="38" name="Text Placeholder 19">
            <a:extLst>
              <a:ext uri="{FF2B5EF4-FFF2-40B4-BE49-F238E27FC236}">
                <a16:creationId xmlns:a16="http://schemas.microsoft.com/office/drawing/2014/main" id="{416EC7F6-3F25-98AA-EA20-A759C49841A2}"/>
              </a:ext>
            </a:extLst>
          </p:cNvPr>
          <p:cNvSpPr>
            <a:spLocks noGrp="1"/>
          </p:cNvSpPr>
          <p:nvPr>
            <p:ph type="body" sz="quarter" idx="30" hasCustomPrompt="1"/>
          </p:nvPr>
        </p:nvSpPr>
        <p:spPr>
          <a:xfrm>
            <a:off x="1828739" y="2714455"/>
            <a:ext cx="3953594" cy="509671"/>
          </a:xfrm>
        </p:spPr>
        <p:txBody>
          <a:bodyPr anchor="ctr">
            <a:noAutofit/>
          </a:bodyPr>
          <a:lstStyle>
            <a:lvl1pPr>
              <a:defRPr sz="2000" spc="300"/>
            </a:lvl1pPr>
          </a:lstStyle>
          <a:p>
            <a:pPr lvl="0"/>
            <a:r>
              <a:rPr lang="en-US" dirty="0"/>
              <a:t>Click to edit text</a:t>
            </a:r>
          </a:p>
        </p:txBody>
      </p:sp>
      <p:sp>
        <p:nvSpPr>
          <p:cNvPr id="40" name="Text Placeholder 19">
            <a:extLst>
              <a:ext uri="{FF2B5EF4-FFF2-40B4-BE49-F238E27FC236}">
                <a16:creationId xmlns:a16="http://schemas.microsoft.com/office/drawing/2014/main" id="{59A4D373-2403-6A05-1927-144387611C25}"/>
              </a:ext>
            </a:extLst>
          </p:cNvPr>
          <p:cNvSpPr>
            <a:spLocks noGrp="1"/>
          </p:cNvSpPr>
          <p:nvPr>
            <p:ph type="body" sz="quarter" idx="32" hasCustomPrompt="1"/>
          </p:nvPr>
        </p:nvSpPr>
        <p:spPr>
          <a:xfrm>
            <a:off x="6966224" y="2700810"/>
            <a:ext cx="3911982" cy="523316"/>
          </a:xfrm>
        </p:spPr>
        <p:txBody>
          <a:bodyPr anchor="ctr">
            <a:noAutofit/>
          </a:bodyPr>
          <a:lstStyle>
            <a:lvl1pPr>
              <a:defRPr sz="2000" spc="300"/>
            </a:lvl1pPr>
          </a:lstStyle>
          <a:p>
            <a:pPr lvl="0"/>
            <a:r>
              <a:rPr lang="en-US" dirty="0"/>
              <a:t>Click to edit text</a:t>
            </a:r>
          </a:p>
        </p:txBody>
      </p:sp>
      <p:sp>
        <p:nvSpPr>
          <p:cNvPr id="5" name="Content Placeholder 4">
            <a:extLst>
              <a:ext uri="{FF2B5EF4-FFF2-40B4-BE49-F238E27FC236}">
                <a16:creationId xmlns:a16="http://schemas.microsoft.com/office/drawing/2014/main" id="{A2003C5A-BF21-DE87-0ED1-3E2D0F32B5D8}"/>
              </a:ext>
            </a:extLst>
          </p:cNvPr>
          <p:cNvSpPr>
            <a:spLocks noGrp="1"/>
          </p:cNvSpPr>
          <p:nvPr>
            <p:ph sz="quarter" idx="35"/>
          </p:nvPr>
        </p:nvSpPr>
        <p:spPr>
          <a:xfrm>
            <a:off x="1864931"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19" name="Content Placeholder 4">
            <a:extLst>
              <a:ext uri="{FF2B5EF4-FFF2-40B4-BE49-F238E27FC236}">
                <a16:creationId xmlns:a16="http://schemas.microsoft.com/office/drawing/2014/main" id="{39870F08-C2AE-9AF7-58DE-EEA8A48BEDA9}"/>
              </a:ext>
            </a:extLst>
          </p:cNvPr>
          <p:cNvSpPr>
            <a:spLocks noGrp="1"/>
          </p:cNvSpPr>
          <p:nvPr>
            <p:ph sz="quarter" idx="36"/>
          </p:nvPr>
        </p:nvSpPr>
        <p:spPr>
          <a:xfrm>
            <a:off x="6966224" y="3448050"/>
            <a:ext cx="3911982" cy="2307568"/>
          </a:xfrm>
        </p:spPr>
        <p:txBody>
          <a:bodyPr/>
          <a:lstStyle>
            <a:lvl1pPr marL="283464" indent="-283464">
              <a:buClr>
                <a:schemeClr val="accent6"/>
              </a:buClr>
              <a:buFont typeface="Arial" panose="020B0604020202020204" pitchFamily="34" charset="0"/>
              <a:buChar char="•"/>
              <a:defRPr sz="1600" spc="200" baseline="0">
                <a:solidFill>
                  <a:schemeClr val="bg1"/>
                </a:solidFill>
                <a:latin typeface="+mn-lt"/>
              </a:defRPr>
            </a:lvl1pPr>
            <a:lvl2pPr marL="566928" indent="-283464">
              <a:defRPr sz="1600"/>
            </a:lvl2pPr>
            <a:lvl3pPr marL="859536" indent="-283464">
              <a:defRPr sz="1600"/>
            </a:lvl3pPr>
            <a:lvl4pPr marL="1152144">
              <a:defRPr sz="1600"/>
            </a:lvl4pPr>
          </a:lstStyle>
          <a:p>
            <a:pPr lvl="0"/>
            <a:r>
              <a:rPr lang="en-US" dirty="0"/>
              <a:t>Click to edit Master text styles</a:t>
            </a:r>
          </a:p>
          <a:p>
            <a:pPr lvl="1"/>
            <a:r>
              <a:rPr lang="en-US" dirty="0"/>
              <a:t>Second level</a:t>
            </a:r>
          </a:p>
          <a:p>
            <a:pPr lvl="2"/>
            <a:r>
              <a:rPr lang="en-US" dirty="0"/>
              <a:t>Third level</a:t>
            </a:r>
          </a:p>
          <a:p>
            <a:pPr lvl="3"/>
            <a:r>
              <a:rPr lang="en-US" dirty="0"/>
              <a:t>Fourth level</a:t>
            </a:r>
          </a:p>
        </p:txBody>
      </p:sp>
      <p:sp>
        <p:nvSpPr>
          <p:cNvPr id="41" name="Graphic 15">
            <a:extLst>
              <a:ext uri="{FF2B5EF4-FFF2-40B4-BE49-F238E27FC236}">
                <a16:creationId xmlns:a16="http://schemas.microsoft.com/office/drawing/2014/main" id="{FFDFB3E1-7148-2A79-2224-9A66EE89CDB3}"/>
              </a:ext>
            </a:extLst>
          </p:cNvPr>
          <p:cNvSpPr/>
          <p:nvPr userDrawn="1"/>
        </p:nvSpPr>
        <p:spPr>
          <a:xfrm>
            <a:off x="10521648" y="5608449"/>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2" name="Graphic 15">
            <a:extLst>
              <a:ext uri="{FF2B5EF4-FFF2-40B4-BE49-F238E27FC236}">
                <a16:creationId xmlns:a16="http://schemas.microsoft.com/office/drawing/2014/main" id="{4D2D79B7-4A68-FA5E-D644-77D4216A8149}"/>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44" name="Graphic 12">
            <a:extLst>
              <a:ext uri="{FF2B5EF4-FFF2-40B4-BE49-F238E27FC236}">
                <a16:creationId xmlns:a16="http://schemas.microsoft.com/office/drawing/2014/main" id="{09257FA7-91DE-7D44-90E4-63C9DFA962D4}"/>
              </a:ext>
            </a:extLst>
          </p:cNvPr>
          <p:cNvSpPr/>
          <p:nvPr userDrawn="1"/>
        </p:nvSpPr>
        <p:spPr>
          <a:xfrm>
            <a:off x="1306906" y="3837599"/>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B02A6961-FD29-3446-6A70-B0D4EE5D14C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68477A85-1CCD-1BF5-8FF0-11B80AE2F6FC}"/>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4B7933AC-77F8-5A1E-9F12-CD7683B26868}"/>
              </a:ext>
            </a:extLst>
          </p:cNvPr>
          <p:cNvSpPr/>
          <p:nvPr userDrawn="1"/>
        </p:nvSpPr>
        <p:spPr>
          <a:xfrm>
            <a:off x="653351" y="4521502"/>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545918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4" name="Content Placeholder 3">
            <a:extLst>
              <a:ext uri="{FF2B5EF4-FFF2-40B4-BE49-F238E27FC236}">
                <a16:creationId xmlns:a16="http://schemas.microsoft.com/office/drawing/2014/main" id="{071774B0-5C6F-338C-838B-03C1E04D0C9B}"/>
              </a:ext>
            </a:extLst>
          </p:cNvPr>
          <p:cNvSpPr>
            <a:spLocks noGrp="1"/>
          </p:cNvSpPr>
          <p:nvPr>
            <p:ph sz="quarter" idx="25"/>
          </p:nvPr>
        </p:nvSpPr>
        <p:spPr>
          <a:xfrm>
            <a:off x="849351" y="1683189"/>
            <a:ext cx="10493300" cy="5174811"/>
          </a:xfrm>
          <a:solidFill>
            <a:schemeClr val="bg2"/>
          </a:solidFill>
        </p:spPr>
        <p:txBody>
          <a:bodyPr>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949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0979909" y="1571885"/>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36041917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_Title and Content">
    <p:bg>
      <p:bgPr>
        <a:gradFill flip="none" rotWithShape="1">
          <a:gsLst>
            <a:gs pos="0">
              <a:schemeClr val="accent4">
                <a:lumMod val="50000"/>
              </a:schemeClr>
            </a:gs>
            <a:gs pos="28000">
              <a:schemeClr val="tx1"/>
            </a:gs>
            <a:gs pos="80000">
              <a:schemeClr val="accent6">
                <a:lumMod val="50000"/>
              </a:schemeClr>
            </a:gs>
            <a:gs pos="99000">
              <a:schemeClr val="tx2"/>
            </a:gs>
          </a:gsLst>
          <a:path path="circle">
            <a:fillToRect l="100000" t="100000"/>
          </a:path>
          <a:tileRect r="-100000" b="-100000"/>
        </a:gra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DE0BA61-3394-C68B-D34A-99473398C4DA}"/>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8" name="Content Placeholder 8">
            <a:extLst>
              <a:ext uri="{FF2B5EF4-FFF2-40B4-BE49-F238E27FC236}">
                <a16:creationId xmlns:a16="http://schemas.microsoft.com/office/drawing/2014/main" id="{EF5DF7BD-C87C-3543-83E0-896181958360}"/>
              </a:ext>
            </a:extLst>
          </p:cNvPr>
          <p:cNvSpPr>
            <a:spLocks noGrp="1"/>
          </p:cNvSpPr>
          <p:nvPr>
            <p:ph sz="quarter" idx="24" hasCustomPrompt="1"/>
          </p:nvPr>
        </p:nvSpPr>
        <p:spPr>
          <a:xfrm>
            <a:off x="849349" y="1684777"/>
            <a:ext cx="10515601" cy="5171635"/>
          </a:xfrm>
          <a:solidFill>
            <a:schemeClr val="bg2"/>
          </a:solidFill>
        </p:spPr>
        <p:txBody>
          <a:bodyPr anchor="ctr">
            <a:noAutofit/>
          </a:bodyPr>
          <a:lstStyle>
            <a:lvl1pPr algn="ctr" rtl="0" fontAlgn="base">
              <a:defRPr lang="en-US" sz="1800" b="0" i="0" smtClean="0">
                <a:solidFill>
                  <a:schemeClr val="bg1"/>
                </a:solidFill>
                <a:effectLst/>
                <a:latin typeface="Arial Nova" panose="020B0504020202020204" pitchFamily="34" charset="0"/>
                <a:cs typeface="Arial" panose="020B0604020202020204" pitchFamily="34" charset="0"/>
              </a:defRPr>
            </a:lvl1pPr>
          </a:lstStyle>
          <a:p>
            <a:pPr rtl="0" fontAlgn="base"/>
            <a:r>
              <a:rPr lang="en-US" b="0" i="0" dirty="0">
                <a:solidFill>
                  <a:srgbClr val="201F1E"/>
                </a:solidFill>
                <a:effectLst/>
                <a:latin typeface="Calibri" panose="020F0502020204030204" pitchFamily="34" charset="0"/>
              </a:rPr>
              <a:t>Click to insert image or graphic here</a:t>
            </a:r>
            <a:endParaRPr lang="en-US" b="0" i="0" dirty="0">
              <a:solidFill>
                <a:srgbClr val="000000"/>
              </a:solidFill>
              <a:effectLst/>
              <a:latin typeface="Segoe UI" panose="020B0502040204020203" pitchFamily="34" charset="0"/>
            </a:endParaRPr>
          </a:p>
        </p:txBody>
      </p:sp>
      <p:sp>
        <p:nvSpPr>
          <p:cNvPr id="2" name="Title 1">
            <a:extLst>
              <a:ext uri="{FF2B5EF4-FFF2-40B4-BE49-F238E27FC236}">
                <a16:creationId xmlns:a16="http://schemas.microsoft.com/office/drawing/2014/main" id="{F13A8728-F1AB-C74B-A3F2-19AC95C547D2}"/>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11" name="Graphic 15">
            <a:extLst>
              <a:ext uri="{FF2B5EF4-FFF2-40B4-BE49-F238E27FC236}">
                <a16:creationId xmlns:a16="http://schemas.microsoft.com/office/drawing/2014/main" id="{7FDD546F-3181-A2C4-3ECF-1E4540E1E8FD}"/>
              </a:ext>
            </a:extLst>
          </p:cNvPr>
          <p:cNvSpPr/>
          <p:nvPr userDrawn="1"/>
        </p:nvSpPr>
        <p:spPr>
          <a:xfrm>
            <a:off x="871787" y="6216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3" name="Graphic 12">
            <a:extLst>
              <a:ext uri="{FF2B5EF4-FFF2-40B4-BE49-F238E27FC236}">
                <a16:creationId xmlns:a16="http://schemas.microsoft.com/office/drawing/2014/main" id="{97F35EB9-5535-DCD3-2424-B71C26EAE49D}"/>
              </a:ext>
            </a:extLst>
          </p:cNvPr>
          <p:cNvSpPr/>
          <p:nvPr userDrawn="1"/>
        </p:nvSpPr>
        <p:spPr>
          <a:xfrm>
            <a:off x="351350" y="1540687"/>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5" name="Footer Placeholder 4">
            <a:extLst>
              <a:ext uri="{FF2B5EF4-FFF2-40B4-BE49-F238E27FC236}">
                <a16:creationId xmlns:a16="http://schemas.microsoft.com/office/drawing/2014/main" id="{2588D46B-94A1-1F67-DBB5-DCEAA4A410AE}"/>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6" name="Slide Number Placeholder 5">
            <a:extLst>
              <a:ext uri="{FF2B5EF4-FFF2-40B4-BE49-F238E27FC236}">
                <a16:creationId xmlns:a16="http://schemas.microsoft.com/office/drawing/2014/main" id="{5B30F573-4108-8909-3C0A-D2447A10921D}"/>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7" name="Graphic 12">
            <a:extLst>
              <a:ext uri="{FF2B5EF4-FFF2-40B4-BE49-F238E27FC236}">
                <a16:creationId xmlns:a16="http://schemas.microsoft.com/office/drawing/2014/main" id="{3EDBAD98-791B-7F40-4F48-85CFC9ECABBE}"/>
              </a:ext>
            </a:extLst>
          </p:cNvPr>
          <p:cNvSpPr/>
          <p:nvPr userDrawn="1"/>
        </p:nvSpPr>
        <p:spPr>
          <a:xfrm>
            <a:off x="607054" y="188247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9" name="Graphic 12">
            <a:extLst>
              <a:ext uri="{FF2B5EF4-FFF2-40B4-BE49-F238E27FC236}">
                <a16:creationId xmlns:a16="http://schemas.microsoft.com/office/drawing/2014/main" id="{E3D81F90-4EAE-8C26-A885-E7B59E49164A}"/>
              </a:ext>
            </a:extLst>
          </p:cNvPr>
          <p:cNvSpPr/>
          <p:nvPr userDrawn="1"/>
        </p:nvSpPr>
        <p:spPr>
          <a:xfrm>
            <a:off x="11685964" y="2868248"/>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174074619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ustom Layout">
    <p:bg>
      <p:bgPr>
        <a:gradFill>
          <a:gsLst>
            <a:gs pos="79986">
              <a:schemeClr val="accent6">
                <a:lumMod val="50000"/>
              </a:schemeClr>
            </a:gs>
            <a:gs pos="39018">
              <a:srgbClr val="020C12"/>
            </a:gs>
            <a:gs pos="15000">
              <a:schemeClr val="accent4">
                <a:lumMod val="50000"/>
              </a:schemeClr>
            </a:gs>
            <a:gs pos="0">
              <a:schemeClr val="accent4"/>
            </a:gs>
            <a:gs pos="99000">
              <a:schemeClr val="tx2"/>
            </a:gs>
          </a:gsLst>
          <a:lin ang="7200000" scaled="0"/>
        </a:gra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57E44934-AEEA-561B-0ADE-A0E419F72E34}"/>
              </a:ext>
            </a:extLst>
          </p:cNvPr>
          <p:cNvSpPr/>
          <p:nvPr userDrawn="1"/>
        </p:nvSpPr>
        <p:spPr>
          <a:xfrm>
            <a:off x="0" y="4477"/>
            <a:ext cx="12192000" cy="6853523"/>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EB87731F-00C5-9B08-2819-491BDD0E10F0}"/>
              </a:ext>
            </a:extLst>
          </p:cNvPr>
          <p:cNvSpPr>
            <a:spLocks noGrp="1"/>
          </p:cNvSpPr>
          <p:nvPr>
            <p:ph type="title"/>
          </p:nvPr>
        </p:nvSpPr>
        <p:spPr/>
        <p:txBody>
          <a:bodyPr>
            <a:noAutofit/>
          </a:bodyPr>
          <a:lstStyle>
            <a:lvl1pPr algn="ctr">
              <a:defRPr spc="0"/>
            </a:lvl1pPr>
          </a:lstStyle>
          <a:p>
            <a:r>
              <a:rPr lang="en-US" dirty="0"/>
              <a:t>Click to edit Master title style</a:t>
            </a:r>
          </a:p>
        </p:txBody>
      </p:sp>
      <p:sp>
        <p:nvSpPr>
          <p:cNvPr id="26" name="Content Placeholder 3">
            <a:extLst>
              <a:ext uri="{FF2B5EF4-FFF2-40B4-BE49-F238E27FC236}">
                <a16:creationId xmlns:a16="http://schemas.microsoft.com/office/drawing/2014/main" id="{8476BD1A-F3CD-7831-B675-4B30DB13BBB4}"/>
              </a:ext>
            </a:extLst>
          </p:cNvPr>
          <p:cNvSpPr>
            <a:spLocks noGrp="1"/>
          </p:cNvSpPr>
          <p:nvPr>
            <p:ph sz="quarter" idx="29"/>
          </p:nvPr>
        </p:nvSpPr>
        <p:spPr>
          <a:xfrm>
            <a:off x="838200" y="2234612"/>
            <a:ext cx="2743200" cy="274320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3" name="Content Placeholder 3">
            <a:extLst>
              <a:ext uri="{FF2B5EF4-FFF2-40B4-BE49-F238E27FC236}">
                <a16:creationId xmlns:a16="http://schemas.microsoft.com/office/drawing/2014/main" id="{00056BB6-6681-5F18-0707-36FF788E8B7D}"/>
              </a:ext>
            </a:extLst>
          </p:cNvPr>
          <p:cNvSpPr>
            <a:spLocks noGrp="1"/>
          </p:cNvSpPr>
          <p:nvPr>
            <p:ph sz="quarter" idx="31"/>
          </p:nvPr>
        </p:nvSpPr>
        <p:spPr>
          <a:xfrm>
            <a:off x="3649398" y="1743093"/>
            <a:ext cx="4848110" cy="3833614"/>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7" name="Content Placeholder 3">
            <a:extLst>
              <a:ext uri="{FF2B5EF4-FFF2-40B4-BE49-F238E27FC236}">
                <a16:creationId xmlns:a16="http://schemas.microsoft.com/office/drawing/2014/main" id="{DA861960-A20F-381C-EC4B-C2A0F840B4C9}"/>
              </a:ext>
            </a:extLst>
          </p:cNvPr>
          <p:cNvSpPr>
            <a:spLocks noGrp="1"/>
          </p:cNvSpPr>
          <p:nvPr>
            <p:ph sz="quarter" idx="30"/>
          </p:nvPr>
        </p:nvSpPr>
        <p:spPr>
          <a:xfrm>
            <a:off x="8554054" y="2234612"/>
            <a:ext cx="2743200" cy="2735210"/>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Text Placeholder 5">
            <a:extLst>
              <a:ext uri="{FF2B5EF4-FFF2-40B4-BE49-F238E27FC236}">
                <a16:creationId xmlns:a16="http://schemas.microsoft.com/office/drawing/2014/main" id="{584954C9-4281-0277-452A-6BD47D8FAF39}"/>
              </a:ext>
            </a:extLst>
          </p:cNvPr>
          <p:cNvSpPr>
            <a:spLocks noGrp="1"/>
          </p:cNvSpPr>
          <p:nvPr>
            <p:ph type="body" sz="quarter" idx="28" hasCustomPrompt="1"/>
          </p:nvPr>
        </p:nvSpPr>
        <p:spPr>
          <a:xfrm>
            <a:off x="838200" y="5576707"/>
            <a:ext cx="10515600" cy="613963"/>
          </a:xfrm>
        </p:spPr>
        <p:txBody>
          <a:bodyPr anchor="ctr">
            <a:noAutofit/>
          </a:bodyPr>
          <a:lstStyle>
            <a:lvl1pPr marL="0" indent="0" algn="ctr">
              <a:lnSpc>
                <a:spcPct val="100000"/>
              </a:lnSpc>
              <a:buFontTx/>
              <a:buNone/>
              <a:defRPr sz="1600">
                <a:solidFill>
                  <a:schemeClr val="bg1"/>
                </a:solidFill>
                <a:latin typeface="Arial Nova" panose="020B0504020202020204" pitchFamily="34" charset="0"/>
              </a:defRPr>
            </a:lvl1pPr>
          </a:lstStyle>
          <a:p>
            <a:r>
              <a:rPr lang="en-US" dirty="0">
                <a:solidFill>
                  <a:schemeClr val="bg1"/>
                </a:solidFill>
              </a:rPr>
              <a:t>Click to edit master text style</a:t>
            </a:r>
          </a:p>
        </p:txBody>
      </p:sp>
      <p:sp>
        <p:nvSpPr>
          <p:cNvPr id="24" name="Graphic 12">
            <a:extLst>
              <a:ext uri="{FF2B5EF4-FFF2-40B4-BE49-F238E27FC236}">
                <a16:creationId xmlns:a16="http://schemas.microsoft.com/office/drawing/2014/main" id="{19D5DAAF-67AD-0ADB-6FC2-7D9A92AE0BD0}"/>
              </a:ext>
            </a:extLst>
          </p:cNvPr>
          <p:cNvSpPr/>
          <p:nvPr userDrawn="1"/>
        </p:nvSpPr>
        <p:spPr>
          <a:xfrm>
            <a:off x="11170456" y="969148"/>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8581"/>
            </a:schemeClr>
          </a:solidFill>
          <a:ln w="422" cap="flat">
            <a:noFill/>
            <a:prstDash val="solid"/>
            <a:miter/>
          </a:ln>
        </p:spPr>
        <p:txBody>
          <a:bodyPr rtlCol="0" anchor="ctr">
            <a:noAutofit/>
          </a:bodyPr>
          <a:lstStyle/>
          <a:p>
            <a:endParaRPr lang="en-US" dirty="0"/>
          </a:p>
        </p:txBody>
      </p:sp>
      <p:sp>
        <p:nvSpPr>
          <p:cNvPr id="25" name="Oval 24">
            <a:extLst>
              <a:ext uri="{FF2B5EF4-FFF2-40B4-BE49-F238E27FC236}">
                <a16:creationId xmlns:a16="http://schemas.microsoft.com/office/drawing/2014/main" id="{138C17DA-981F-0BA8-3CD8-5ADAFFFB5412}"/>
              </a:ext>
            </a:extLst>
          </p:cNvPr>
          <p:cNvSpPr/>
          <p:nvPr userDrawn="1"/>
        </p:nvSpPr>
        <p:spPr>
          <a:xfrm>
            <a:off x="1876516" y="1290549"/>
            <a:ext cx="144379" cy="144379"/>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13" name="Footer Placeholder 4">
            <a:extLst>
              <a:ext uri="{FF2B5EF4-FFF2-40B4-BE49-F238E27FC236}">
                <a16:creationId xmlns:a16="http://schemas.microsoft.com/office/drawing/2014/main" id="{4848A31F-7C70-BCA2-A2B0-D6C4100829B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5" name="Slide Number Placeholder 5">
            <a:extLst>
              <a:ext uri="{FF2B5EF4-FFF2-40B4-BE49-F238E27FC236}">
                <a16:creationId xmlns:a16="http://schemas.microsoft.com/office/drawing/2014/main" id="{A9FED265-6FB8-0B0E-967A-10AF6EF773A7}"/>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2">
            <a:extLst>
              <a:ext uri="{FF2B5EF4-FFF2-40B4-BE49-F238E27FC236}">
                <a16:creationId xmlns:a16="http://schemas.microsoft.com/office/drawing/2014/main" id="{B7E94463-D34E-7B78-40B0-21660AE939E4}"/>
              </a:ext>
            </a:extLst>
          </p:cNvPr>
          <p:cNvSpPr/>
          <p:nvPr userDrawn="1"/>
        </p:nvSpPr>
        <p:spPr>
          <a:xfrm>
            <a:off x="688076"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422052913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3_Custom Layout">
    <p:bg>
      <p:bgPr>
        <a:gradFill>
          <a:gsLst>
            <a:gs pos="82003">
              <a:schemeClr val="accent6"/>
            </a:gs>
            <a:gs pos="39982">
              <a:srgbClr val="020D13"/>
            </a:gs>
            <a:gs pos="14000">
              <a:schemeClr val="accent4">
                <a:lumMod val="50000"/>
              </a:schemeClr>
            </a:gs>
            <a:gs pos="0">
              <a:schemeClr val="accent4"/>
            </a:gs>
            <a:gs pos="98000">
              <a:schemeClr val="tx2"/>
            </a:gs>
          </a:gsLst>
          <a:lin ang="8400000" scaled="0"/>
        </a:gradFill>
        <a:effectLst/>
      </p:bgPr>
    </p:bg>
    <p:spTree>
      <p:nvGrpSpPr>
        <p:cNvPr id="1" name=""/>
        <p:cNvGrpSpPr/>
        <p:nvPr/>
      </p:nvGrpSpPr>
      <p:grpSpPr>
        <a:xfrm>
          <a:off x="0" y="0"/>
          <a:ext cx="0" cy="0"/>
          <a:chOff x="0" y="0"/>
          <a:chExt cx="0" cy="0"/>
        </a:xfrm>
      </p:grpSpPr>
      <p:pic>
        <p:nvPicPr>
          <p:cNvPr id="19" name="Picture 18">
            <a:extLst>
              <a:ext uri="{FF2B5EF4-FFF2-40B4-BE49-F238E27FC236}">
                <a16:creationId xmlns:a16="http://schemas.microsoft.com/office/drawing/2014/main" id="{C32CE5E0-A271-3F02-95B0-2A27489DEFD2}"/>
              </a:ext>
            </a:extLst>
          </p:cNvPr>
          <p:cNvPicPr>
            <a:picLocks noChangeAspect="1"/>
          </p:cNvPicPr>
          <p:nvPr userDrawn="1"/>
        </p:nvPicPr>
        <p:blipFill rotWithShape="1">
          <a:blip r:embed="rId2" cstate="email">
            <a:alphaModFix amt="14000"/>
            <a:extLst>
              <a:ext uri="{28A0092B-C50C-407E-A947-70E740481C1C}">
                <a14:useLocalDpi xmlns:a14="http://schemas.microsoft.com/office/drawing/2010/main"/>
              </a:ext>
            </a:extLst>
          </a:blip>
          <a:srcRect/>
          <a:stretch/>
        </p:blipFill>
        <p:spPr>
          <a:xfrm>
            <a:off x="0" y="1"/>
            <a:ext cx="12192000" cy="6858000"/>
          </a:xfrm>
          <a:prstGeom prst="rect">
            <a:avLst/>
          </a:prstGeom>
          <a:effectLst>
            <a:outerShdw blurRad="50800" dist="50800" sx="1000" sy="1000" algn="ctr" rotWithShape="0">
              <a:srgbClr val="000000"/>
            </a:outerShdw>
            <a:reflection endPos="0" dist="50800" dir="5400000" sy="-100000" algn="bl" rotWithShape="0"/>
          </a:effectLst>
        </p:spPr>
      </p:pic>
      <p:sp>
        <p:nvSpPr>
          <p:cNvPr id="18" name="Rectangle 17">
            <a:extLst>
              <a:ext uri="{FF2B5EF4-FFF2-40B4-BE49-F238E27FC236}">
                <a16:creationId xmlns:a16="http://schemas.microsoft.com/office/drawing/2014/main" id="{64AEACF2-BE4A-08C5-F323-8ED695B39E06}"/>
              </a:ext>
            </a:extLst>
          </p:cNvPr>
          <p:cNvSpPr/>
          <p:nvPr userDrawn="1"/>
        </p:nvSpPr>
        <p:spPr>
          <a:xfrm>
            <a:off x="0" y="0"/>
            <a:ext cx="12192000" cy="6858000"/>
          </a:xfrm>
          <a:prstGeom prst="rect">
            <a:avLst/>
          </a:prstGeom>
          <a:solidFill>
            <a:schemeClr val="tx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B4CF52F7-0472-2EF4-1223-1785705A2F5E}"/>
              </a:ext>
            </a:extLst>
          </p:cNvPr>
          <p:cNvSpPr>
            <a:spLocks noGrp="1"/>
          </p:cNvSpPr>
          <p:nvPr>
            <p:ph type="title"/>
          </p:nvPr>
        </p:nvSpPr>
        <p:spPr>
          <a:xfrm>
            <a:off x="849351" y="365125"/>
            <a:ext cx="10515600" cy="1325563"/>
          </a:xfrm>
        </p:spPr>
        <p:txBody>
          <a:bodyPr>
            <a:noAutofit/>
          </a:bodyPr>
          <a:lstStyle>
            <a:lvl1pPr algn="ctr">
              <a:defRPr spc="0"/>
            </a:lvl1pPr>
          </a:lstStyle>
          <a:p>
            <a:r>
              <a:rPr lang="en-US" dirty="0"/>
              <a:t>Click to edit Master title style</a:t>
            </a:r>
          </a:p>
        </p:txBody>
      </p:sp>
      <p:sp>
        <p:nvSpPr>
          <p:cNvPr id="21" name="Content Placeholder 3">
            <a:extLst>
              <a:ext uri="{FF2B5EF4-FFF2-40B4-BE49-F238E27FC236}">
                <a16:creationId xmlns:a16="http://schemas.microsoft.com/office/drawing/2014/main" id="{2A5F4FEA-EFFD-2913-9734-00CA69A215E5}"/>
              </a:ext>
            </a:extLst>
          </p:cNvPr>
          <p:cNvSpPr>
            <a:spLocks noGrp="1"/>
          </p:cNvSpPr>
          <p:nvPr>
            <p:ph sz="quarter" idx="29"/>
          </p:nvPr>
        </p:nvSpPr>
        <p:spPr>
          <a:xfrm>
            <a:off x="1494453" y="2057399"/>
            <a:ext cx="6430348" cy="3352163"/>
          </a:xfrm>
          <a:solidFill>
            <a:schemeClr val="bg2"/>
          </a:solidFill>
        </p:spPr>
        <p:txBody>
          <a:bodyPr>
            <a:no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Picture Placeholder 3">
            <a:extLst>
              <a:ext uri="{FF2B5EF4-FFF2-40B4-BE49-F238E27FC236}">
                <a16:creationId xmlns:a16="http://schemas.microsoft.com/office/drawing/2014/main" id="{EB9156B9-9B42-6D12-4F4C-6DA6A98B333D}"/>
              </a:ext>
            </a:extLst>
          </p:cNvPr>
          <p:cNvSpPr>
            <a:spLocks noGrp="1"/>
          </p:cNvSpPr>
          <p:nvPr>
            <p:ph type="pic" sz="quarter" idx="30"/>
          </p:nvPr>
        </p:nvSpPr>
        <p:spPr>
          <a:xfrm>
            <a:off x="8324850" y="2055812"/>
            <a:ext cx="2373313" cy="3353751"/>
          </a:xfrm>
          <a:solidFill>
            <a:schemeClr val="bg2"/>
          </a:solidFill>
        </p:spPr>
        <p:txBody>
          <a:bodyPr anchor="ctr">
            <a:noAutofit/>
          </a:bodyPr>
          <a:lstStyle>
            <a:lvl1pPr algn="ctr">
              <a:defRPr sz="1800">
                <a:solidFill>
                  <a:schemeClr val="tx1"/>
                </a:solidFill>
              </a:defRPr>
            </a:lvl1pPr>
          </a:lstStyle>
          <a:p>
            <a:endParaRPr lang="en-US" dirty="0"/>
          </a:p>
        </p:txBody>
      </p:sp>
      <p:sp>
        <p:nvSpPr>
          <p:cNvPr id="7" name="Graphic 15">
            <a:extLst>
              <a:ext uri="{FF2B5EF4-FFF2-40B4-BE49-F238E27FC236}">
                <a16:creationId xmlns:a16="http://schemas.microsoft.com/office/drawing/2014/main" id="{0F80B8C5-F10F-2547-E085-FA5D266DDF76}"/>
              </a:ext>
            </a:extLst>
          </p:cNvPr>
          <p:cNvSpPr/>
          <p:nvPr userDrawn="1"/>
        </p:nvSpPr>
        <p:spPr>
          <a:xfrm>
            <a:off x="1098137" y="2693558"/>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9" name="Graphic 12">
            <a:extLst>
              <a:ext uri="{FF2B5EF4-FFF2-40B4-BE49-F238E27FC236}">
                <a16:creationId xmlns:a16="http://schemas.microsoft.com/office/drawing/2014/main" id="{38898B79-1550-A6AC-FE9B-CBDD2DDE9EB0}"/>
              </a:ext>
            </a:extLst>
          </p:cNvPr>
          <p:cNvSpPr/>
          <p:nvPr userDrawn="1"/>
        </p:nvSpPr>
        <p:spPr>
          <a:xfrm>
            <a:off x="1225881" y="4503806"/>
            <a:ext cx="100584" cy="100584"/>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
        <p:nvSpPr>
          <p:cNvPr id="14" name="Footer Placeholder 4">
            <a:extLst>
              <a:ext uri="{FF2B5EF4-FFF2-40B4-BE49-F238E27FC236}">
                <a16:creationId xmlns:a16="http://schemas.microsoft.com/office/drawing/2014/main" id="{C89F2857-55B5-64B7-59A5-3B565E8D1A2A}"/>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20" name="Slide Number Placeholder 5">
            <a:extLst>
              <a:ext uri="{FF2B5EF4-FFF2-40B4-BE49-F238E27FC236}">
                <a16:creationId xmlns:a16="http://schemas.microsoft.com/office/drawing/2014/main" id="{B702CC53-A6C1-26BA-DC75-CF9EF670E735}"/>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6" name="Graphic 15">
            <a:extLst>
              <a:ext uri="{FF2B5EF4-FFF2-40B4-BE49-F238E27FC236}">
                <a16:creationId xmlns:a16="http://schemas.microsoft.com/office/drawing/2014/main" id="{55D287F0-FA0C-5618-47B9-31AC978549CC}"/>
              </a:ext>
            </a:extLst>
          </p:cNvPr>
          <p:cNvSpPr/>
          <p:nvPr userDrawn="1"/>
        </p:nvSpPr>
        <p:spPr>
          <a:xfrm>
            <a:off x="11404163" y="4375790"/>
            <a:ext cx="128016" cy="128016"/>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accent4">
              <a:lumMod val="60000"/>
              <a:lumOff val="40000"/>
              <a:alpha val="49071"/>
            </a:schemeClr>
          </a:solidFill>
          <a:ln w="610" cap="flat">
            <a:noFill/>
            <a:prstDash val="solid"/>
            <a:miter/>
          </a:ln>
        </p:spPr>
        <p:txBody>
          <a:bodyPr rtlCol="0" anchor="ctr">
            <a:noAutofit/>
          </a:bodyPr>
          <a:lstStyle/>
          <a:p>
            <a:endParaRPr lang="en-US" dirty="0"/>
          </a:p>
        </p:txBody>
      </p:sp>
      <p:sp>
        <p:nvSpPr>
          <p:cNvPr id="17" name="Graphic 12">
            <a:extLst>
              <a:ext uri="{FF2B5EF4-FFF2-40B4-BE49-F238E27FC236}">
                <a16:creationId xmlns:a16="http://schemas.microsoft.com/office/drawing/2014/main" id="{437FDA18-E199-E2F6-264B-D9B6E241E574}"/>
              </a:ext>
            </a:extLst>
          </p:cNvPr>
          <p:cNvSpPr/>
          <p:nvPr userDrawn="1"/>
        </p:nvSpPr>
        <p:spPr>
          <a:xfrm>
            <a:off x="653351" y="5192833"/>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881222712"/>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extLst>
    <p:ext uri="{DCECCB84-F9BA-43D5-87BE-67443E8EF086}">
      <p15:sldGuideLst xmlns:p15="http://schemas.microsoft.com/office/powerpoint/2012/main">
        <p15:guide id="1" orient="horz" pos="2160" userDrawn="1">
          <p15:clr>
            <a:srgbClr val="FBAE40"/>
          </p15:clr>
        </p15:guide>
        <p15:guide id="2" pos="3840"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6_Custom Layout">
    <p:bg>
      <p:bgPr>
        <a:gradFill>
          <a:gsLst>
            <a:gs pos="81987">
              <a:schemeClr val="accent6">
                <a:lumMod val="50000"/>
              </a:schemeClr>
            </a:gs>
            <a:gs pos="35040">
              <a:srgbClr val="020B11"/>
            </a:gs>
            <a:gs pos="11979">
              <a:schemeClr val="accent4">
                <a:lumMod val="50000"/>
              </a:schemeClr>
            </a:gs>
            <a:gs pos="0">
              <a:schemeClr val="accent4"/>
            </a:gs>
            <a:gs pos="99000">
              <a:schemeClr val="tx2"/>
            </a:gs>
          </a:gsLst>
          <a:lin ang="5400000" scaled="1"/>
        </a:gradFill>
        <a:effectLst/>
      </p:bgPr>
    </p:bg>
    <p:spTree>
      <p:nvGrpSpPr>
        <p:cNvPr id="1" name=""/>
        <p:cNvGrpSpPr/>
        <p:nvPr/>
      </p:nvGrpSpPr>
      <p:grpSpPr>
        <a:xfrm>
          <a:off x="0" y="0"/>
          <a:ext cx="0" cy="0"/>
          <a:chOff x="0" y="0"/>
          <a:chExt cx="0" cy="0"/>
        </a:xfrm>
      </p:grpSpPr>
      <p:pic>
        <p:nvPicPr>
          <p:cNvPr id="24" name="Content Placeholder 14">
            <a:extLst>
              <a:ext uri="{FF2B5EF4-FFF2-40B4-BE49-F238E27FC236}">
                <a16:creationId xmlns:a16="http://schemas.microsoft.com/office/drawing/2014/main" id="{BD0D7128-6130-EE47-90ED-D45A35B4385D}"/>
              </a:ext>
            </a:extLst>
          </p:cNvPr>
          <p:cNvPicPr>
            <a:picLocks noChangeAspect="1"/>
          </p:cNvPicPr>
          <p:nvPr userDrawn="1"/>
        </p:nvPicPr>
        <p:blipFill>
          <a:blip r:embed="rId2" cstate="email">
            <a:alphaModFix amt="33000"/>
            <a:extLst>
              <a:ext uri="{BEBA8EAE-BF5A-486C-A8C5-ECC9F3942E4B}">
                <a14:imgProps xmlns:a14="http://schemas.microsoft.com/office/drawing/2010/main">
                  <a14:imgLayer r:embed="rId3">
                    <a14:imgEffect>
                      <a14:brightnessContrast bright="-57000"/>
                    </a14:imgEffect>
                  </a14:imgLayer>
                </a14:imgProps>
              </a:ext>
              <a:ext uri="{28A0092B-C50C-407E-A947-70E740481C1C}">
                <a14:useLocalDpi xmlns:a14="http://schemas.microsoft.com/office/drawing/2010/main"/>
              </a:ext>
            </a:extLst>
          </a:blip>
          <a:srcRect/>
          <a:stretch/>
        </p:blipFill>
        <p:spPr>
          <a:xfrm>
            <a:off x="-6228" y="3074"/>
            <a:ext cx="12192000" cy="6854926"/>
          </a:xfrm>
          <a:prstGeom prst="rect">
            <a:avLst/>
          </a:prstGeom>
        </p:spPr>
      </p:pic>
      <p:pic>
        <p:nvPicPr>
          <p:cNvPr id="6" name="Content Placeholder 14">
            <a:extLst>
              <a:ext uri="{FF2B5EF4-FFF2-40B4-BE49-F238E27FC236}">
                <a16:creationId xmlns:a16="http://schemas.microsoft.com/office/drawing/2014/main" id="{14AC0A97-7D79-3DBE-FB53-A9EBFD806E06}"/>
              </a:ext>
            </a:extLst>
          </p:cNvPr>
          <p:cNvPicPr>
            <a:picLocks noChangeAspect="1"/>
          </p:cNvPicPr>
          <p:nvPr userDrawn="1"/>
        </p:nvPicPr>
        <p:blipFill rotWithShape="1">
          <a:blip r:embed="rId4" cstate="email">
            <a:extLst>
              <a:ext uri="{28A0092B-C50C-407E-A947-70E740481C1C}">
                <a14:useLocalDpi xmlns:a14="http://schemas.microsoft.com/office/drawing/2010/main"/>
              </a:ext>
            </a:extLst>
          </a:blip>
          <a:srcRect/>
          <a:stretch/>
        </p:blipFill>
        <p:spPr>
          <a:xfrm>
            <a:off x="4459945" y="-6350"/>
            <a:ext cx="7732295" cy="6853863"/>
          </a:xfrm>
          <a:prstGeom prst="rect">
            <a:avLst/>
          </a:prstGeom>
        </p:spPr>
      </p:pic>
      <p:sp>
        <p:nvSpPr>
          <p:cNvPr id="15" name="Rectangle 14">
            <a:extLst>
              <a:ext uri="{FF2B5EF4-FFF2-40B4-BE49-F238E27FC236}">
                <a16:creationId xmlns:a16="http://schemas.microsoft.com/office/drawing/2014/main" id="{694206CF-1482-CF6D-D783-1BB21E6F679A}"/>
              </a:ext>
            </a:extLst>
          </p:cNvPr>
          <p:cNvSpPr/>
          <p:nvPr userDrawn="1"/>
        </p:nvSpPr>
        <p:spPr>
          <a:xfrm>
            <a:off x="5698" y="0"/>
            <a:ext cx="6085171" cy="6858000"/>
          </a:xfrm>
          <a:prstGeom prst="rect">
            <a:avLst/>
          </a:prstGeom>
          <a:solidFill>
            <a:schemeClr val="tx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cxnSp>
        <p:nvCxnSpPr>
          <p:cNvPr id="19" name="Straight Connector 18">
            <a:extLst>
              <a:ext uri="{FF2B5EF4-FFF2-40B4-BE49-F238E27FC236}">
                <a16:creationId xmlns:a16="http://schemas.microsoft.com/office/drawing/2014/main" id="{2C79405F-38DE-C05D-5E87-4D38F54C79B4}"/>
              </a:ext>
            </a:extLst>
          </p:cNvPr>
          <p:cNvCxnSpPr>
            <a:cxnSpLocks/>
          </p:cNvCxnSpPr>
          <p:nvPr userDrawn="1"/>
        </p:nvCxnSpPr>
        <p:spPr>
          <a:xfrm>
            <a:off x="-12590" y="3125038"/>
            <a:ext cx="4804046" cy="0"/>
          </a:xfrm>
          <a:prstGeom prst="line">
            <a:avLst/>
          </a:prstGeom>
          <a:ln w="25400">
            <a:gradFill>
              <a:gsLst>
                <a:gs pos="0">
                  <a:schemeClr val="accent4">
                    <a:lumMod val="50000"/>
                  </a:schemeClr>
                </a:gs>
                <a:gs pos="100000">
                  <a:schemeClr val="accent6"/>
                </a:gs>
              </a:gsLst>
              <a:lin ang="10800000" scaled="0"/>
            </a:gradFill>
          </a:ln>
        </p:spPr>
        <p:style>
          <a:lnRef idx="1">
            <a:schemeClr val="accent1"/>
          </a:lnRef>
          <a:fillRef idx="0">
            <a:schemeClr val="accent1"/>
          </a:fillRef>
          <a:effectRef idx="0">
            <a:schemeClr val="accent1"/>
          </a:effectRef>
          <a:fontRef idx="minor">
            <a:schemeClr val="tx1"/>
          </a:fontRef>
        </p:style>
      </p:cxnSp>
      <p:sp>
        <p:nvSpPr>
          <p:cNvPr id="27" name="Oval 26">
            <a:extLst>
              <a:ext uri="{FF2B5EF4-FFF2-40B4-BE49-F238E27FC236}">
                <a16:creationId xmlns:a16="http://schemas.microsoft.com/office/drawing/2014/main" id="{7C904D88-E1BE-F1FA-D405-F55DA966DA84}"/>
              </a:ext>
            </a:extLst>
          </p:cNvPr>
          <p:cNvSpPr/>
          <p:nvPr userDrawn="1"/>
        </p:nvSpPr>
        <p:spPr>
          <a:xfrm>
            <a:off x="705405" y="1144246"/>
            <a:ext cx="126770" cy="126770"/>
          </a:xfrm>
          <a:prstGeom prst="ellipse">
            <a:avLst/>
          </a:prstGeom>
          <a:noFill/>
          <a:ln>
            <a:solidFill>
              <a:schemeClr val="accent4">
                <a:lumMod val="60000"/>
                <a:lumOff val="40000"/>
                <a:alpha val="49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noAutofit/>
          </a:bodyPr>
          <a:lstStyle/>
          <a:p>
            <a:pPr algn="ctr"/>
            <a:endParaRPr lang="en-US" dirty="0"/>
          </a:p>
        </p:txBody>
      </p:sp>
      <p:sp>
        <p:nvSpPr>
          <p:cNvPr id="2" name="Title 1">
            <a:extLst>
              <a:ext uri="{FF2B5EF4-FFF2-40B4-BE49-F238E27FC236}">
                <a16:creationId xmlns:a16="http://schemas.microsoft.com/office/drawing/2014/main" id="{51E83F98-B388-2594-BACB-E3DB652C97D5}"/>
              </a:ext>
            </a:extLst>
          </p:cNvPr>
          <p:cNvSpPr>
            <a:spLocks noGrp="1"/>
          </p:cNvSpPr>
          <p:nvPr>
            <p:ph type="title" hasCustomPrompt="1"/>
          </p:nvPr>
        </p:nvSpPr>
        <p:spPr>
          <a:xfrm>
            <a:off x="1006371" y="1562944"/>
            <a:ext cx="3767257" cy="1358678"/>
          </a:xfrm>
        </p:spPr>
        <p:txBody>
          <a:bodyPr anchor="b">
            <a:noAutofit/>
          </a:bodyPr>
          <a:lstStyle/>
          <a:p>
            <a:r>
              <a:rPr lang="en-US" dirty="0"/>
              <a:t>Click to edit title</a:t>
            </a:r>
          </a:p>
        </p:txBody>
      </p:sp>
      <p:sp>
        <p:nvSpPr>
          <p:cNvPr id="28" name="Text Placeholder 3">
            <a:extLst>
              <a:ext uri="{FF2B5EF4-FFF2-40B4-BE49-F238E27FC236}">
                <a16:creationId xmlns:a16="http://schemas.microsoft.com/office/drawing/2014/main" id="{04BA031E-69C2-025F-5A62-37A61D3D5101}"/>
              </a:ext>
            </a:extLst>
          </p:cNvPr>
          <p:cNvSpPr>
            <a:spLocks noGrp="1"/>
          </p:cNvSpPr>
          <p:nvPr>
            <p:ph type="body" sz="quarter" idx="13"/>
          </p:nvPr>
        </p:nvSpPr>
        <p:spPr>
          <a:xfrm>
            <a:off x="1006371" y="3426703"/>
            <a:ext cx="3767257" cy="2616883"/>
          </a:xfrm>
        </p:spPr>
        <p:txBody>
          <a:bodyPr>
            <a:noAutofit/>
          </a:bodyPr>
          <a:lstStyle>
            <a:lvl1pPr>
              <a:lnSpc>
                <a:spcPct val="100000"/>
              </a:lnSpc>
              <a:defRPr sz="1600">
                <a:solidFill>
                  <a:schemeClr val="bg1"/>
                </a:solidFill>
                <a:latin typeface="+mn-lt"/>
              </a:defRPr>
            </a:lvl1pPr>
          </a:lstStyle>
          <a:p>
            <a:pPr lvl="0"/>
            <a:r>
              <a:rPr lang="en-US" dirty="0"/>
              <a:t>Click to edit Master text styles</a:t>
            </a:r>
          </a:p>
        </p:txBody>
      </p:sp>
      <p:sp>
        <p:nvSpPr>
          <p:cNvPr id="16" name="Footer Placeholder 4">
            <a:extLst>
              <a:ext uri="{FF2B5EF4-FFF2-40B4-BE49-F238E27FC236}">
                <a16:creationId xmlns:a16="http://schemas.microsoft.com/office/drawing/2014/main" id="{BA6CCC38-0DC7-93AB-5678-4FB88CE97B45}"/>
              </a:ext>
            </a:extLst>
          </p:cNvPr>
          <p:cNvSpPr>
            <a:spLocks noGrp="1"/>
          </p:cNvSpPr>
          <p:nvPr>
            <p:ph type="ftr" sz="quarter" idx="11"/>
          </p:nvPr>
        </p:nvSpPr>
        <p:spPr>
          <a:xfrm>
            <a:off x="336405" y="6237287"/>
            <a:ext cx="4114800" cy="365125"/>
          </a:xfrm>
        </p:spPr>
        <p:txBody>
          <a:bodyPr>
            <a:noAutofit/>
          </a:bodyPr>
          <a:lstStyle>
            <a:lvl1pPr algn="l">
              <a:defRPr sz="1200" spc="0">
                <a:solidFill>
                  <a:schemeClr val="bg1"/>
                </a:solidFill>
              </a:defRPr>
            </a:lvl1pPr>
          </a:lstStyle>
          <a:p>
            <a:r>
              <a:rPr lang="en-US" dirty="0"/>
              <a:t>Scientific findings</a:t>
            </a:r>
          </a:p>
        </p:txBody>
      </p:sp>
      <p:sp>
        <p:nvSpPr>
          <p:cNvPr id="17" name="Slide Number Placeholder 5">
            <a:extLst>
              <a:ext uri="{FF2B5EF4-FFF2-40B4-BE49-F238E27FC236}">
                <a16:creationId xmlns:a16="http://schemas.microsoft.com/office/drawing/2014/main" id="{615ED02F-D1E1-9C00-BD42-A95D595EFB48}"/>
              </a:ext>
            </a:extLst>
          </p:cNvPr>
          <p:cNvSpPr>
            <a:spLocks noGrp="1"/>
          </p:cNvSpPr>
          <p:nvPr>
            <p:ph type="sldNum" sz="quarter" idx="12"/>
          </p:nvPr>
        </p:nvSpPr>
        <p:spPr>
          <a:xfrm>
            <a:off x="9140971" y="6226198"/>
            <a:ext cx="2743200" cy="365125"/>
          </a:xfrm>
        </p:spPr>
        <p:txBody>
          <a:bodyPr>
            <a:noAutofit/>
          </a:bodyPr>
          <a:lstStyle>
            <a:lvl1pPr>
              <a:defRPr sz="1200">
                <a:solidFill>
                  <a:schemeClr val="bg1"/>
                </a:solidFill>
              </a:defRPr>
            </a:lvl1pPr>
          </a:lstStyle>
          <a:p>
            <a:fld id="{FE024F78-56A6-7740-B68D-8D4D026EDF3F}" type="slidenum">
              <a:rPr lang="en-US" smtClean="0"/>
              <a:pPr/>
              <a:t>‹#›</a:t>
            </a:fld>
            <a:endParaRPr lang="en-US" dirty="0"/>
          </a:p>
        </p:txBody>
      </p:sp>
      <p:sp>
        <p:nvSpPr>
          <p:cNvPr id="18" name="Graphic 12">
            <a:extLst>
              <a:ext uri="{FF2B5EF4-FFF2-40B4-BE49-F238E27FC236}">
                <a16:creationId xmlns:a16="http://schemas.microsoft.com/office/drawing/2014/main" id="{1D8F0816-C429-D32E-058B-33405874DFA7}"/>
              </a:ext>
            </a:extLst>
          </p:cNvPr>
          <p:cNvSpPr/>
          <p:nvPr userDrawn="1"/>
        </p:nvSpPr>
        <p:spPr>
          <a:xfrm>
            <a:off x="468157" y="1963496"/>
            <a:ext cx="45719" cy="37785"/>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4">
              <a:lumMod val="60000"/>
              <a:lumOff val="40000"/>
              <a:alpha val="49071"/>
            </a:schemeClr>
          </a:solidFill>
          <a:ln w="422" cap="flat">
            <a:noFill/>
            <a:prstDash val="solid"/>
            <a:miter/>
          </a:ln>
        </p:spPr>
        <p:txBody>
          <a:bodyPr rtlCol="0" anchor="ctr">
            <a:noAutofit/>
          </a:bodyPr>
          <a:lstStyle/>
          <a:p>
            <a:endParaRPr lang="en-US" dirty="0"/>
          </a:p>
        </p:txBody>
      </p:sp>
    </p:spTree>
    <p:extLst>
      <p:ext uri="{BB962C8B-B14F-4D97-AF65-F5344CB8AC3E}">
        <p14:creationId xmlns:p14="http://schemas.microsoft.com/office/powerpoint/2010/main" val="237826071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a:gsLst>
            <a:gs pos="0">
              <a:schemeClr val="tx1"/>
            </a:gs>
            <a:gs pos="99000">
              <a:srgbClr val="05202E"/>
            </a:gs>
          </a:gsLst>
          <a:lin ang="5400000" scaled="1"/>
        </a:gra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C3EA418-19D1-0D4D-BE52-40A86E32FB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Autofit/>
          </a:bodyPr>
          <a:lstStyle/>
          <a:p>
            <a:r>
              <a:rPr lang="en-US" dirty="0"/>
              <a:t>Click to edit Master title style</a:t>
            </a:r>
          </a:p>
        </p:txBody>
      </p:sp>
      <p:sp>
        <p:nvSpPr>
          <p:cNvPr id="3" name="Text Placeholder 2">
            <a:extLst>
              <a:ext uri="{FF2B5EF4-FFF2-40B4-BE49-F238E27FC236}">
                <a16:creationId xmlns:a16="http://schemas.microsoft.com/office/drawing/2014/main" id="{612BAE0C-5187-A64D-A481-E69245670354}"/>
              </a:ext>
            </a:extLst>
          </p:cNvPr>
          <p:cNvSpPr>
            <a:spLocks noGrp="1"/>
          </p:cNvSpPr>
          <p:nvPr>
            <p:ph type="body" idx="1"/>
          </p:nvPr>
        </p:nvSpPr>
        <p:spPr>
          <a:xfrm>
            <a:off x="838200" y="1825625"/>
            <a:ext cx="10515600" cy="4351338"/>
          </a:xfrm>
          <a:prstGeom prst="rect">
            <a:avLst/>
          </a:prstGeom>
        </p:spPr>
        <p:txBody>
          <a:bodyPr vert="horz" lIns="91440" tIns="45720" rIns="91440" bIns="45720" rtlCol="0">
            <a:no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9759C05-48F5-9346-8256-5B61C6990E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noAutofit/>
          </a:bodyPr>
          <a:lstStyle>
            <a:lvl1pPr algn="l">
              <a:defRPr sz="1200">
                <a:solidFill>
                  <a:schemeClr val="bg1"/>
                </a:solidFill>
                <a:latin typeface="+mj-lt"/>
                <a:cs typeface="Biome" panose="020B0503030204020804" pitchFamily="34" charset="0"/>
              </a:defRPr>
            </a:lvl1pPr>
          </a:lstStyle>
          <a:p>
            <a:endParaRPr lang="en-US" dirty="0"/>
          </a:p>
        </p:txBody>
      </p:sp>
      <p:sp>
        <p:nvSpPr>
          <p:cNvPr id="5" name="Footer Placeholder 4">
            <a:extLst>
              <a:ext uri="{FF2B5EF4-FFF2-40B4-BE49-F238E27FC236}">
                <a16:creationId xmlns:a16="http://schemas.microsoft.com/office/drawing/2014/main" id="{84175D63-7351-9C4A-AEE0-10E27B3B645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noAutofit/>
          </a:bodyPr>
          <a:lstStyle>
            <a:lvl1pPr algn="ctr">
              <a:defRPr sz="1200">
                <a:solidFill>
                  <a:schemeClr val="bg1"/>
                </a:solidFill>
                <a:latin typeface="+mj-lt"/>
                <a:cs typeface="Biome" panose="020B0503030204020804" pitchFamily="34" charset="0"/>
              </a:defRPr>
            </a:lvl1pPr>
          </a:lstStyle>
          <a:p>
            <a:r>
              <a:rPr lang="en-US" dirty="0"/>
              <a:t>Scientific findings</a:t>
            </a:r>
          </a:p>
        </p:txBody>
      </p:sp>
      <p:sp>
        <p:nvSpPr>
          <p:cNvPr id="6" name="Slide Number Placeholder 5">
            <a:extLst>
              <a:ext uri="{FF2B5EF4-FFF2-40B4-BE49-F238E27FC236}">
                <a16:creationId xmlns:a16="http://schemas.microsoft.com/office/drawing/2014/main" id="{7350889F-2BBA-5F45-95BC-BEA6688167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noAutofit/>
          </a:bodyPr>
          <a:lstStyle>
            <a:lvl1pPr algn="r">
              <a:defRPr sz="1200">
                <a:solidFill>
                  <a:schemeClr val="bg1"/>
                </a:solidFill>
                <a:latin typeface="+mj-lt"/>
                <a:cs typeface="Biome" panose="020B0503030204020804" pitchFamily="34" charset="0"/>
              </a:defRPr>
            </a:lvl1pPr>
          </a:lstStyle>
          <a:p>
            <a:fld id="{FE024F78-56A6-7740-B68D-8D4D026EDF3F}" type="slidenum">
              <a:rPr lang="en-US" smtClean="0"/>
              <a:pPr/>
              <a:t>‹#›</a:t>
            </a:fld>
            <a:endParaRPr lang="en-US" dirty="0"/>
          </a:p>
        </p:txBody>
      </p:sp>
    </p:spTree>
    <p:extLst>
      <p:ext uri="{BB962C8B-B14F-4D97-AF65-F5344CB8AC3E}">
        <p14:creationId xmlns:p14="http://schemas.microsoft.com/office/powerpoint/2010/main" val="1955693199"/>
      </p:ext>
    </p:extLst>
  </p:cSld>
  <p:clrMap bg1="lt1" tx1="dk1" bg2="lt2" tx2="dk2" accent1="accent1" accent2="accent2" accent3="accent3" accent4="accent4" accent5="accent5" accent6="accent6" hlink="hlink" folHlink="folHlink"/>
  <p:sldLayoutIdLst>
    <p:sldLayoutId id="2147483657" r:id="rId1"/>
    <p:sldLayoutId id="2147483661" r:id="rId2"/>
    <p:sldLayoutId id="2147483658" r:id="rId3"/>
    <p:sldLayoutId id="2147483664" r:id="rId4"/>
    <p:sldLayoutId id="2147483650" r:id="rId5"/>
    <p:sldLayoutId id="2147483666" r:id="rId6"/>
    <p:sldLayoutId id="2147483659" r:id="rId7"/>
    <p:sldLayoutId id="2147483660" r:id="rId8"/>
    <p:sldLayoutId id="2147483663" r:id="rId9"/>
  </p:sldLayoutIdLst>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hf hdr="0" dt="0"/>
  <p:txStyles>
    <p:title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image" Target="../media/image9.jpeg"/><Relationship Id="rId4" Type="http://schemas.openxmlformats.org/officeDocument/2006/relationships/image" Target="../media/image8.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7874EA-2F67-60CD-631F-5A787057F8CE}"/>
              </a:ext>
            </a:extLst>
          </p:cNvPr>
          <p:cNvSpPr>
            <a:spLocks noGrp="1"/>
          </p:cNvSpPr>
          <p:nvPr>
            <p:ph type="title"/>
          </p:nvPr>
        </p:nvSpPr>
        <p:spPr>
          <a:xfrm>
            <a:off x="3" y="1758678"/>
            <a:ext cx="12191998" cy="1323440"/>
          </a:xfrm>
        </p:spPr>
        <p:txBody>
          <a:bodyPr/>
          <a:lstStyle/>
          <a:p>
            <a:r>
              <a:rPr lang="en-US" dirty="0">
                <a:cs typeface="Biome"/>
              </a:rPr>
              <a:t>Car Rental system</a:t>
            </a:r>
            <a:endParaRPr lang="en-US" dirty="0"/>
          </a:p>
        </p:txBody>
      </p:sp>
      <p:sp>
        <p:nvSpPr>
          <p:cNvPr id="4" name="Subtitle 3">
            <a:extLst>
              <a:ext uri="{FF2B5EF4-FFF2-40B4-BE49-F238E27FC236}">
                <a16:creationId xmlns:a16="http://schemas.microsoft.com/office/drawing/2014/main" id="{2981AB9E-AF0F-CAD0-2DD2-D640FB871E66}"/>
              </a:ext>
            </a:extLst>
          </p:cNvPr>
          <p:cNvSpPr>
            <a:spLocks noGrp="1"/>
          </p:cNvSpPr>
          <p:nvPr>
            <p:ph type="subTitle" idx="1"/>
          </p:nvPr>
        </p:nvSpPr>
        <p:spPr>
          <a:xfrm>
            <a:off x="4" y="3526214"/>
            <a:ext cx="12191997" cy="781119"/>
          </a:xfrm>
        </p:spPr>
        <p:txBody>
          <a:bodyPr vert="horz" lIns="91440" tIns="45720" rIns="91440" bIns="45720" rtlCol="0" anchor="t">
            <a:noAutofit/>
          </a:bodyPr>
          <a:lstStyle/>
          <a:p>
            <a:r>
              <a:rPr lang="en-US" dirty="0">
                <a:latin typeface="Biome Light"/>
                <a:cs typeface="Biome Light"/>
              </a:rPr>
              <a:t>Project management</a:t>
            </a:r>
            <a:endParaRPr lang="en-US" dirty="0" err="1"/>
          </a:p>
        </p:txBody>
      </p:sp>
      <p:sp>
        <p:nvSpPr>
          <p:cNvPr id="3" name="Text Placeholder 2">
            <a:extLst>
              <a:ext uri="{FF2B5EF4-FFF2-40B4-BE49-F238E27FC236}">
                <a16:creationId xmlns:a16="http://schemas.microsoft.com/office/drawing/2014/main" id="{B8DDCA66-AFF2-6563-D886-02501959F735}"/>
              </a:ext>
            </a:extLst>
          </p:cNvPr>
          <p:cNvSpPr>
            <a:spLocks noGrp="1"/>
          </p:cNvSpPr>
          <p:nvPr>
            <p:ph type="body" sz="quarter" idx="10"/>
          </p:nvPr>
        </p:nvSpPr>
        <p:spPr/>
        <p:txBody>
          <a:bodyPr/>
          <a:lstStyle/>
          <a:p>
            <a:r>
              <a:rPr lang="en-US" dirty="0">
                <a:cs typeface="Arial"/>
              </a:rPr>
              <a:t>Professor : Somesh Rao </a:t>
            </a:r>
            <a:r>
              <a:rPr lang="en-US" dirty="0" err="1">
                <a:cs typeface="Arial"/>
              </a:rPr>
              <a:t>Pullapantula</a:t>
            </a:r>
            <a:endParaRPr lang="en-US" dirty="0"/>
          </a:p>
        </p:txBody>
      </p:sp>
    </p:spTree>
    <p:extLst>
      <p:ext uri="{BB962C8B-B14F-4D97-AF65-F5344CB8AC3E}">
        <p14:creationId xmlns:p14="http://schemas.microsoft.com/office/powerpoint/2010/main" val="249803146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643F929-D13C-D519-23A0-97591E3B927F}"/>
              </a:ext>
            </a:extLst>
          </p:cNvPr>
          <p:cNvSpPr>
            <a:spLocks noGrp="1" noChangeArrowheads="1"/>
          </p:cNvSpPr>
          <p:nvPr>
            <p:ph type="title"/>
          </p:nvPr>
        </p:nvSpPr>
        <p:spPr>
          <a:xfrm>
            <a:off x="838200" y="365125"/>
            <a:ext cx="10515600" cy="1325563"/>
          </a:xfrm>
        </p:spPr>
        <p:txBody>
          <a:bodyPr/>
          <a:lstStyle/>
          <a:p>
            <a:pPr algn="ctr"/>
            <a:r>
              <a:rPr lang="en-US" dirty="0"/>
              <a:t>Limitation and Risk</a:t>
            </a:r>
          </a:p>
        </p:txBody>
      </p:sp>
      <p:sp>
        <p:nvSpPr>
          <p:cNvPr id="2" name="Text Placeholder 2">
            <a:extLst>
              <a:ext uri="{FF2B5EF4-FFF2-40B4-BE49-F238E27FC236}">
                <a16:creationId xmlns:a16="http://schemas.microsoft.com/office/drawing/2014/main" id="{91479C31-C44D-C2D3-42FB-2D9675AAF130}"/>
              </a:ext>
            </a:extLst>
          </p:cNvPr>
          <p:cNvSpPr txBox="1">
            <a:spLocks/>
          </p:cNvSpPr>
          <p:nvPr/>
        </p:nvSpPr>
        <p:spPr>
          <a:xfrm>
            <a:off x="1474238" y="1894113"/>
            <a:ext cx="8798766" cy="3704253"/>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342900" indent="-342900" algn="l">
              <a:buFont typeface="Arial" panose="020B0604020202020204" pitchFamily="34" charset="0"/>
              <a:buChar char="•"/>
            </a:pPr>
            <a:r>
              <a:rPr lang="en-US" sz="2000" dirty="0"/>
              <a:t>Using New Technologies: </a:t>
            </a:r>
            <a:r>
              <a:rPr lang="en-US" sz="2000" dirty="0">
                <a:solidFill>
                  <a:schemeClr val="bg1"/>
                </a:solidFill>
              </a:rPr>
              <a:t>New technologies can impact your project if you don't know how to use them efficiently.</a:t>
            </a:r>
          </a:p>
          <a:p>
            <a:pPr marL="342900" indent="-342900" algn="l">
              <a:buFont typeface="Arial" panose="020B0604020202020204" pitchFamily="34" charset="0"/>
              <a:buChar char="•"/>
            </a:pPr>
            <a:endParaRPr lang="en-US" sz="2000" dirty="0">
              <a:solidFill>
                <a:schemeClr val="bg1"/>
              </a:solidFill>
            </a:endParaRPr>
          </a:p>
          <a:p>
            <a:pPr marL="342900" indent="-342900" algn="l">
              <a:buFont typeface="Arial" panose="020B0604020202020204" pitchFamily="34" charset="0"/>
              <a:buChar char="•"/>
            </a:pPr>
            <a:r>
              <a:rPr lang="en-US" sz="2000" dirty="0"/>
              <a:t>Human Resource Management: </a:t>
            </a:r>
            <a:r>
              <a:rPr lang="en-US" sz="2000" dirty="0">
                <a:solidFill>
                  <a:schemeClr val="bg1"/>
                </a:solidFill>
              </a:rPr>
              <a:t>You need to make sure that the team you have (Number, knowledge.) can handle the project requirements.</a:t>
            </a:r>
          </a:p>
          <a:p>
            <a:pPr marL="342900" indent="-342900" algn="l">
              <a:buFont typeface="Arial" panose="020B0604020202020204" pitchFamily="34" charset="0"/>
              <a:buChar char="•"/>
            </a:pPr>
            <a:endParaRPr lang="en-US" sz="2000" dirty="0">
              <a:solidFill>
                <a:schemeClr val="bg1"/>
              </a:solidFill>
            </a:endParaRPr>
          </a:p>
          <a:p>
            <a:pPr marL="342900" indent="-342900" algn="l">
              <a:buFont typeface="Arial" panose="020B0604020202020204" pitchFamily="34" charset="0"/>
              <a:buChar char="•"/>
            </a:pPr>
            <a:r>
              <a:rPr lang="en-US" sz="2000" dirty="0"/>
              <a:t>Time Management: </a:t>
            </a:r>
            <a:r>
              <a:rPr lang="en-US" sz="2000" dirty="0">
                <a:solidFill>
                  <a:schemeClr val="bg1"/>
                </a:solidFill>
              </a:rPr>
              <a:t>Learning new technologies and techniques in a short time is hard to handle during a rapid project progress.</a:t>
            </a:r>
            <a:endParaRPr lang="en-US" sz="2000" dirty="0"/>
          </a:p>
        </p:txBody>
      </p:sp>
    </p:spTree>
    <p:extLst>
      <p:ext uri="{BB962C8B-B14F-4D97-AF65-F5344CB8AC3E}">
        <p14:creationId xmlns:p14="http://schemas.microsoft.com/office/powerpoint/2010/main" val="336417656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3911982" cy="523316"/>
          </a:xfrm>
        </p:spPr>
        <p:txBody>
          <a:bodyPr/>
          <a:lstStyle/>
          <a:p>
            <a:r>
              <a:rPr lang="en-US" dirty="0"/>
              <a:t>Car Fleet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866705617"/>
              </p:ext>
            </p:extLst>
          </p:nvPr>
        </p:nvGraphicFramePr>
        <p:xfrm>
          <a:off x="1022624" y="2270082"/>
          <a:ext cx="9899412" cy="4661498"/>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Add Car</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452417">
                <a:tc>
                  <a:txBody>
                    <a:bodyPr/>
                    <a:lstStyle/>
                    <a:p>
                      <a:r>
                        <a:rPr lang="en-US" dirty="0">
                          <a:solidFill>
                            <a:schemeClr val="bg1"/>
                          </a:solidFill>
                        </a:rPr>
                        <a:t>Remove Car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a:solidFill>
                          <a:schemeClr val="bg1"/>
                        </a:solidFill>
                      </a:endParaRPr>
                    </a:p>
                  </a:txBody>
                  <a:tcPr/>
                </a:tc>
                <a:extLst>
                  <a:ext uri="{0D108BD9-81ED-4DB2-BD59-A6C34878D82A}">
                    <a16:rowId xmlns:a16="http://schemas.microsoft.com/office/drawing/2014/main" val="1064628947"/>
                  </a:ext>
                </a:extLst>
              </a:tr>
              <a:tr h="705878">
                <a:tc>
                  <a:txBody>
                    <a:bodyPr/>
                    <a:lstStyle/>
                    <a:p>
                      <a:r>
                        <a:rPr lang="en-US" dirty="0">
                          <a:solidFill>
                            <a:schemeClr val="bg1"/>
                          </a:solidFill>
                        </a:rPr>
                        <a:t>Update Car along with status (available, reserved, picked, under-maintenance)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Status update upon car reservation (Kafka).</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r h="705878">
                <a:tc>
                  <a:txBody>
                    <a:bodyPr/>
                    <a:lstStyle/>
                    <a:p>
                      <a:r>
                        <a:rPr lang="en-US" dirty="0">
                          <a:solidFill>
                            <a:schemeClr val="bg1"/>
                          </a:solidFill>
                        </a:rPr>
                        <a:t>Search Car (A filter search for cars based on the model, make, base cost (per day))</a:t>
                      </a:r>
                    </a:p>
                    <a:p>
                      <a:endParaRPr lang="en-US" dirty="0">
                        <a:solidFill>
                          <a:schemeClr val="bg1"/>
                        </a:solidFill>
                      </a:endParaRP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2965236436"/>
                  </a:ext>
                </a:extLst>
              </a:tr>
            </a:tbl>
          </a:graphicData>
        </a:graphic>
      </p:graphicFrame>
    </p:spTree>
    <p:extLst>
      <p:ext uri="{BB962C8B-B14F-4D97-AF65-F5344CB8AC3E}">
        <p14:creationId xmlns:p14="http://schemas.microsoft.com/office/powerpoint/2010/main" val="324662559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3911982" cy="523316"/>
          </a:xfrm>
        </p:spPr>
        <p:txBody>
          <a:bodyPr/>
          <a:lstStyle/>
          <a:p>
            <a:pPr marL="342900" indent="-342900">
              <a:buFont typeface="Arial" panose="020B0604020202020204" pitchFamily="34" charset="0"/>
              <a:buChar char="•"/>
            </a:pPr>
            <a:r>
              <a:rPr lang="en-US" dirty="0"/>
              <a:t>Car Fleet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2351716761"/>
              </p:ext>
            </p:extLst>
          </p:nvPr>
        </p:nvGraphicFramePr>
        <p:xfrm>
          <a:off x="1022624" y="2270082"/>
          <a:ext cx="9899412" cy="3904336"/>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View/Fetch car information</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Get car rental history.</a:t>
                      </a:r>
                    </a:p>
                    <a:p>
                      <a:endParaRPr lang="en-US" dirty="0">
                        <a:solidFill>
                          <a:schemeClr val="bg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a:solidFill>
                          <a:schemeClr val="bg1"/>
                        </a:solidFill>
                      </a:endParaRPr>
                    </a:p>
                  </a:txBody>
                  <a:tcPr/>
                </a:tc>
                <a:extLst>
                  <a:ext uri="{0D108BD9-81ED-4DB2-BD59-A6C34878D82A}">
                    <a16:rowId xmlns:a16="http://schemas.microsoft.com/office/drawing/2014/main" val="1064628947"/>
                  </a:ext>
                </a:extLst>
              </a:tr>
              <a:tr h="449418">
                <a:tc>
                  <a:txBody>
                    <a:bodyPr/>
                    <a:lstStyle/>
                    <a:p>
                      <a:r>
                        <a:rPr lang="en-US" dirty="0">
                          <a:solidFill>
                            <a:schemeClr val="bg1"/>
                          </a:solidFill>
                        </a:rPr>
                        <a:t>Get car maintenance history.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Product monthly, quarterly, and annual car rental reports.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r h="705878">
                <a:tc>
                  <a:txBody>
                    <a:bodyPr/>
                    <a:lstStyle/>
                    <a:p>
                      <a:r>
                        <a:rPr lang="en-US" dirty="0">
                          <a:solidFill>
                            <a:schemeClr val="bg1"/>
                          </a:solidFill>
                        </a:rPr>
                        <a:t>Export monthly, quarterly, and annual car rental reports</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2965236436"/>
                  </a:ext>
                </a:extLst>
              </a:tr>
            </a:tbl>
          </a:graphicData>
        </a:graphic>
      </p:graphicFrame>
    </p:spTree>
    <p:extLst>
      <p:ext uri="{BB962C8B-B14F-4D97-AF65-F5344CB8AC3E}">
        <p14:creationId xmlns:p14="http://schemas.microsoft.com/office/powerpoint/2010/main" val="17337649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3911982" cy="523316"/>
          </a:xfrm>
        </p:spPr>
        <p:txBody>
          <a:bodyPr/>
          <a:lstStyle/>
          <a:p>
            <a:pPr marL="342900" indent="-342900">
              <a:buFont typeface="Arial" panose="020B0604020202020204" pitchFamily="34" charset="0"/>
              <a:buChar char="•"/>
            </a:pPr>
            <a:r>
              <a:rPr lang="en-US" dirty="0"/>
              <a:t>Rental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680569033"/>
              </p:ext>
            </p:extLst>
          </p:nvPr>
        </p:nvGraphicFramePr>
        <p:xfrm>
          <a:off x="1022624" y="2270082"/>
          <a:ext cx="9899412" cy="4387178"/>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Get all cars</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Search Car (A filter search for cars based on the model, make, and base cost (per day))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a:solidFill>
                          <a:schemeClr val="bg1"/>
                        </a:solidFill>
                      </a:endParaRPr>
                    </a:p>
                  </a:txBody>
                  <a:tcPr/>
                </a:tc>
                <a:extLst>
                  <a:ext uri="{0D108BD9-81ED-4DB2-BD59-A6C34878D82A}">
                    <a16:rowId xmlns:a16="http://schemas.microsoft.com/office/drawing/2014/main" val="1064628947"/>
                  </a:ext>
                </a:extLst>
              </a:tr>
              <a:tr h="449418">
                <a:tc>
                  <a:txBody>
                    <a:bodyPr/>
                    <a:lstStyle/>
                    <a:p>
                      <a:r>
                        <a:rPr lang="en-US" dirty="0">
                          <a:solidFill>
                            <a:schemeClr val="bg1"/>
                          </a:solidFill>
                        </a:rPr>
                        <a:t>Reserve a car (Send Kafka message to car fleet)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Pick up a car (Send Kafka message to car fleet)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r h="705878">
                <a:tc>
                  <a:txBody>
                    <a:bodyPr/>
                    <a:lstStyle/>
                    <a:p>
                      <a:r>
                        <a:rPr lang="en-US" dirty="0">
                          <a:solidFill>
                            <a:schemeClr val="bg1"/>
                          </a:solidFill>
                        </a:rPr>
                        <a:t>Return a car (Payment included, Send Kafka message to car fleet).</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2965236436"/>
                  </a:ext>
                </a:extLst>
              </a:tr>
            </a:tbl>
          </a:graphicData>
        </a:graphic>
      </p:graphicFrame>
    </p:spTree>
    <p:extLst>
      <p:ext uri="{BB962C8B-B14F-4D97-AF65-F5344CB8AC3E}">
        <p14:creationId xmlns:p14="http://schemas.microsoft.com/office/powerpoint/2010/main" val="396129143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3911982" cy="523316"/>
          </a:xfrm>
        </p:spPr>
        <p:txBody>
          <a:bodyPr/>
          <a:lstStyle/>
          <a:p>
            <a:pPr marL="342900" indent="-342900">
              <a:buFont typeface="Arial" panose="020B0604020202020204" pitchFamily="34" charset="0"/>
              <a:buChar char="•"/>
            </a:pPr>
            <a:r>
              <a:rPr lang="en-US" dirty="0"/>
              <a:t>Rental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916833707"/>
              </p:ext>
            </p:extLst>
          </p:nvPr>
        </p:nvGraphicFramePr>
        <p:xfrm>
          <a:off x="1022624" y="2270082"/>
          <a:ext cx="9899412" cy="1852500"/>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Process Payment</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Fetch/View customer rental history</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064628947"/>
                  </a:ext>
                </a:extLst>
              </a:tr>
            </a:tbl>
          </a:graphicData>
        </a:graphic>
      </p:graphicFrame>
    </p:spTree>
    <p:extLst>
      <p:ext uri="{BB962C8B-B14F-4D97-AF65-F5344CB8AC3E}">
        <p14:creationId xmlns:p14="http://schemas.microsoft.com/office/powerpoint/2010/main" val="296730262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4745878" cy="523316"/>
          </a:xfrm>
        </p:spPr>
        <p:txBody>
          <a:bodyPr/>
          <a:lstStyle/>
          <a:p>
            <a:pPr marL="342900" indent="-342900">
              <a:buFont typeface="Arial" panose="020B0604020202020204" pitchFamily="34" charset="0"/>
              <a:buChar char="•"/>
            </a:pPr>
            <a:r>
              <a:rPr lang="en-US" dirty="0"/>
              <a:t>Customer/User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3305286853"/>
              </p:ext>
            </p:extLst>
          </p:nvPr>
        </p:nvGraphicFramePr>
        <p:xfrm>
          <a:off x="1022624" y="2270082"/>
          <a:ext cx="9899412" cy="3904336"/>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Add manager (Admin).</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Get customer car rental history (Manager).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a:solidFill>
                          <a:schemeClr val="bg1"/>
                        </a:solidFill>
                      </a:endParaRPr>
                    </a:p>
                  </a:txBody>
                  <a:tcPr/>
                </a:tc>
                <a:extLst>
                  <a:ext uri="{0D108BD9-81ED-4DB2-BD59-A6C34878D82A}">
                    <a16:rowId xmlns:a16="http://schemas.microsoft.com/office/drawing/2014/main" val="1064628947"/>
                  </a:ext>
                </a:extLst>
              </a:tr>
              <a:tr h="449418">
                <a:tc>
                  <a:txBody>
                    <a:bodyPr/>
                    <a:lstStyle/>
                    <a:p>
                      <a:r>
                        <a:rPr lang="en-US" dirty="0">
                          <a:solidFill>
                            <a:schemeClr val="bg1"/>
                          </a:solidFill>
                        </a:rPr>
                        <a:t>Disable customer account (Manager).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Current Reservations (Customer)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r h="705878">
                <a:tc>
                  <a:txBody>
                    <a:bodyPr/>
                    <a:lstStyle/>
                    <a:p>
                      <a:r>
                        <a:rPr lang="en-US" dirty="0">
                          <a:solidFill>
                            <a:schemeClr val="bg1"/>
                          </a:solidFill>
                        </a:rPr>
                        <a:t>Rental History (Customer)</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2965236436"/>
                  </a:ext>
                </a:extLst>
              </a:tr>
            </a:tbl>
          </a:graphicData>
        </a:graphic>
      </p:graphicFrame>
    </p:spTree>
    <p:extLst>
      <p:ext uri="{BB962C8B-B14F-4D97-AF65-F5344CB8AC3E}">
        <p14:creationId xmlns:p14="http://schemas.microsoft.com/office/powerpoint/2010/main" val="6466521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4" y="1642121"/>
            <a:ext cx="4745878" cy="523316"/>
          </a:xfrm>
        </p:spPr>
        <p:txBody>
          <a:bodyPr/>
          <a:lstStyle/>
          <a:p>
            <a:pPr marL="342900" indent="-342900">
              <a:buFont typeface="Arial" panose="020B0604020202020204" pitchFamily="34" charset="0"/>
              <a:buChar char="•"/>
            </a:pPr>
            <a:r>
              <a:rPr lang="en-US" dirty="0"/>
              <a:t>Customer/User Service</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2727191259"/>
              </p:ext>
            </p:extLst>
          </p:nvPr>
        </p:nvGraphicFramePr>
        <p:xfrm>
          <a:off x="1022624" y="2270082"/>
          <a:ext cx="9899412" cy="1852500"/>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Login (JWT)</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Register</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064628947"/>
                  </a:ext>
                </a:extLst>
              </a:tr>
            </a:tbl>
          </a:graphicData>
        </a:graphic>
      </p:graphicFrame>
    </p:spTree>
    <p:extLst>
      <p:ext uri="{BB962C8B-B14F-4D97-AF65-F5344CB8AC3E}">
        <p14:creationId xmlns:p14="http://schemas.microsoft.com/office/powerpoint/2010/main" val="298358245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3" y="1642121"/>
            <a:ext cx="6078567" cy="523316"/>
          </a:xfrm>
        </p:spPr>
        <p:txBody>
          <a:bodyPr/>
          <a:lstStyle/>
          <a:p>
            <a:pPr marL="342900" indent="-342900">
              <a:buFont typeface="Arial" panose="020B0604020202020204" pitchFamily="34" charset="0"/>
              <a:buChar char="•"/>
            </a:pPr>
            <a:r>
              <a:rPr lang="en-US" dirty="0"/>
              <a:t>Non-Functional Requirements</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3641099778"/>
              </p:ext>
            </p:extLst>
          </p:nvPr>
        </p:nvGraphicFramePr>
        <p:xfrm>
          <a:off x="1022624" y="2270082"/>
          <a:ext cx="9899412" cy="4154956"/>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Explicit Transaction management</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Add logging (console and file) to this application at different logging levels.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r>
                        <a:rPr lang="en-US" dirty="0">
                          <a:solidFill>
                            <a:schemeClr val="bg1"/>
                          </a:solidFill>
                        </a:rPr>
                        <a:t>Some services used console only for logging</a:t>
                      </a:r>
                    </a:p>
                  </a:txBody>
                  <a:tcPr/>
                </a:tc>
                <a:extLst>
                  <a:ext uri="{0D108BD9-81ED-4DB2-BD59-A6C34878D82A}">
                    <a16:rowId xmlns:a16="http://schemas.microsoft.com/office/drawing/2014/main" val="1064628947"/>
                  </a:ext>
                </a:extLst>
              </a:tr>
              <a:tr h="449418">
                <a:tc>
                  <a:txBody>
                    <a:bodyPr/>
                    <a:lstStyle/>
                    <a:p>
                      <a:r>
                        <a:rPr lang="en-US" dirty="0">
                          <a:solidFill>
                            <a:schemeClr val="bg1"/>
                          </a:solidFill>
                        </a:rPr>
                        <a:t>Configure in </a:t>
                      </a:r>
                      <a:r>
                        <a:rPr lang="en-US" dirty="0" err="1">
                          <a:solidFill>
                            <a:schemeClr val="bg1"/>
                          </a:solidFill>
                        </a:rPr>
                        <a:t>application.properties</a:t>
                      </a:r>
                      <a:r>
                        <a:rPr lang="en-US" dirty="0">
                          <a:solidFill>
                            <a:schemeClr val="bg1"/>
                          </a:solidFill>
                        </a:rPr>
                        <a:t> the maximum number of cars a customer can reserve.</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185541832"/>
                  </a:ext>
                </a:extLst>
              </a:tr>
              <a:tr h="705878">
                <a:tc>
                  <a:txBody>
                    <a:bodyPr/>
                    <a:lstStyle/>
                    <a:p>
                      <a:r>
                        <a:rPr lang="en-US" dirty="0">
                          <a:solidFill>
                            <a:schemeClr val="bg1"/>
                          </a:solidFill>
                        </a:rPr>
                        <a:t>Test all API endpoints with </a:t>
                      </a:r>
                      <a:r>
                        <a:rPr lang="en-US" dirty="0" err="1">
                          <a:solidFill>
                            <a:schemeClr val="bg1"/>
                          </a:solidFill>
                        </a:rPr>
                        <a:t>RestAssured</a:t>
                      </a:r>
                      <a:r>
                        <a:rPr lang="en-US" dirty="0">
                          <a:solidFill>
                            <a:schemeClr val="bg1"/>
                          </a:solidFill>
                        </a:rPr>
                        <a:t>.</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endParaRPr lang="en-US" dirty="0">
                        <a:solidFill>
                          <a:schemeClr val="bg1"/>
                        </a:solidFill>
                      </a:endParaRPr>
                    </a:p>
                  </a:txBody>
                  <a:tcPr/>
                </a:tc>
                <a:extLst>
                  <a:ext uri="{0D108BD9-81ED-4DB2-BD59-A6C34878D82A}">
                    <a16:rowId xmlns:a16="http://schemas.microsoft.com/office/drawing/2014/main" val="3028733293"/>
                  </a:ext>
                </a:extLst>
              </a:tr>
            </a:tbl>
          </a:graphicData>
        </a:graphic>
      </p:graphicFrame>
    </p:spTree>
    <p:extLst>
      <p:ext uri="{BB962C8B-B14F-4D97-AF65-F5344CB8AC3E}">
        <p14:creationId xmlns:p14="http://schemas.microsoft.com/office/powerpoint/2010/main" val="240336472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1FEC72-58E2-1B97-DDA6-628DFCBBA00A}"/>
              </a:ext>
            </a:extLst>
          </p:cNvPr>
          <p:cNvSpPr>
            <a:spLocks noGrp="1"/>
          </p:cNvSpPr>
          <p:nvPr>
            <p:ph type="title"/>
          </p:nvPr>
        </p:nvSpPr>
        <p:spPr/>
        <p:txBody>
          <a:bodyPr/>
          <a:lstStyle/>
          <a:p>
            <a:r>
              <a:rPr lang="en-US" dirty="0"/>
              <a:t>Amount Of Scope Not Covered</a:t>
            </a:r>
          </a:p>
        </p:txBody>
      </p:sp>
      <p:sp>
        <p:nvSpPr>
          <p:cNvPr id="14" name="Text Placeholder 13">
            <a:extLst>
              <a:ext uri="{FF2B5EF4-FFF2-40B4-BE49-F238E27FC236}">
                <a16:creationId xmlns:a16="http://schemas.microsoft.com/office/drawing/2014/main" id="{9FB68376-2337-DFB4-0E38-1A9D13AF25F9}"/>
              </a:ext>
            </a:extLst>
          </p:cNvPr>
          <p:cNvSpPr>
            <a:spLocks noGrp="1"/>
          </p:cNvSpPr>
          <p:nvPr>
            <p:ph type="body" sz="quarter" idx="32"/>
          </p:nvPr>
        </p:nvSpPr>
        <p:spPr>
          <a:xfrm>
            <a:off x="1022623" y="1642121"/>
            <a:ext cx="6078567" cy="523316"/>
          </a:xfrm>
        </p:spPr>
        <p:txBody>
          <a:bodyPr/>
          <a:lstStyle/>
          <a:p>
            <a:pPr marL="342900" indent="-342900">
              <a:buFont typeface="Arial" panose="020B0604020202020204" pitchFamily="34" charset="0"/>
              <a:buChar char="•"/>
            </a:pPr>
            <a:r>
              <a:rPr lang="en-US" b="1" dirty="0"/>
              <a:t>Non-Functional</a:t>
            </a:r>
            <a:r>
              <a:rPr lang="en-US" dirty="0"/>
              <a:t> Requirements</a:t>
            </a:r>
          </a:p>
        </p:txBody>
      </p:sp>
      <p:graphicFrame>
        <p:nvGraphicFramePr>
          <p:cNvPr id="17" name="Content Placeholder 16">
            <a:extLst>
              <a:ext uri="{FF2B5EF4-FFF2-40B4-BE49-F238E27FC236}">
                <a16:creationId xmlns:a16="http://schemas.microsoft.com/office/drawing/2014/main" id="{B9114423-10ED-8086-3930-E0EE435C905D}"/>
              </a:ext>
            </a:extLst>
          </p:cNvPr>
          <p:cNvGraphicFramePr>
            <a:graphicFrameLocks noGrp="1"/>
          </p:cNvGraphicFramePr>
          <p:nvPr>
            <p:ph sz="quarter" idx="36"/>
            <p:extLst>
              <p:ext uri="{D42A27DB-BD31-4B8C-83A1-F6EECF244321}">
                <p14:modId xmlns:p14="http://schemas.microsoft.com/office/powerpoint/2010/main" val="489845819"/>
              </p:ext>
            </p:extLst>
          </p:nvPr>
        </p:nvGraphicFramePr>
        <p:xfrm>
          <a:off x="1022624" y="2270082"/>
          <a:ext cx="9899412" cy="4454918"/>
        </p:xfrm>
        <a:graphic>
          <a:graphicData uri="http://schemas.openxmlformats.org/drawingml/2006/table">
            <a:tbl>
              <a:tblPr firstRow="1" bandRow="1">
                <a:tableStyleId>{F2DE63D5-997A-4646-A377-4702673A728D}</a:tableStyleId>
              </a:tblPr>
              <a:tblGrid>
                <a:gridCol w="3299804">
                  <a:extLst>
                    <a:ext uri="{9D8B030D-6E8A-4147-A177-3AD203B41FA5}">
                      <a16:colId xmlns:a16="http://schemas.microsoft.com/office/drawing/2014/main" val="4230409896"/>
                    </a:ext>
                  </a:extLst>
                </a:gridCol>
                <a:gridCol w="3299804">
                  <a:extLst>
                    <a:ext uri="{9D8B030D-6E8A-4147-A177-3AD203B41FA5}">
                      <a16:colId xmlns:a16="http://schemas.microsoft.com/office/drawing/2014/main" val="1884734165"/>
                    </a:ext>
                  </a:extLst>
                </a:gridCol>
                <a:gridCol w="3299804">
                  <a:extLst>
                    <a:ext uri="{9D8B030D-6E8A-4147-A177-3AD203B41FA5}">
                      <a16:colId xmlns:a16="http://schemas.microsoft.com/office/drawing/2014/main" val="3767877149"/>
                    </a:ext>
                  </a:extLst>
                </a:gridCol>
              </a:tblGrid>
              <a:tr h="705878">
                <a:tc>
                  <a:txBody>
                    <a:bodyPr/>
                    <a:lstStyle/>
                    <a:p>
                      <a:pPr algn="ctr"/>
                      <a:r>
                        <a:rPr lang="en-US" sz="2800" dirty="0">
                          <a:solidFill>
                            <a:schemeClr val="bg1"/>
                          </a:solidFill>
                        </a:rPr>
                        <a:t>task</a:t>
                      </a:r>
                    </a:p>
                  </a:txBody>
                  <a:tcPr/>
                </a:tc>
                <a:tc>
                  <a:txBody>
                    <a:bodyPr/>
                    <a:lstStyle/>
                    <a:p>
                      <a:pPr algn="ctr"/>
                      <a:r>
                        <a:rPr lang="en-US" sz="2800" dirty="0">
                          <a:solidFill>
                            <a:schemeClr val="bg1"/>
                          </a:solidFill>
                        </a:rPr>
                        <a:t>Status</a:t>
                      </a:r>
                    </a:p>
                  </a:txBody>
                  <a:tcPr/>
                </a:tc>
                <a:tc>
                  <a:txBody>
                    <a:bodyPr/>
                    <a:lstStyle/>
                    <a:p>
                      <a:pPr algn="ctr"/>
                      <a:r>
                        <a:rPr lang="en-US" sz="2800" dirty="0">
                          <a:solidFill>
                            <a:schemeClr val="bg1"/>
                          </a:solidFill>
                        </a:rPr>
                        <a:t>Note</a:t>
                      </a:r>
                    </a:p>
                  </a:txBody>
                  <a:tcPr/>
                </a:tc>
                <a:extLst>
                  <a:ext uri="{0D108BD9-81ED-4DB2-BD59-A6C34878D82A}">
                    <a16:rowId xmlns:a16="http://schemas.microsoft.com/office/drawing/2014/main" val="4144443026"/>
                  </a:ext>
                </a:extLst>
              </a:tr>
              <a:tr h="506542">
                <a:tc>
                  <a:txBody>
                    <a:bodyPr/>
                    <a:lstStyle/>
                    <a:p>
                      <a:r>
                        <a:rPr lang="en-US" dirty="0">
                          <a:solidFill>
                            <a:schemeClr val="bg1"/>
                          </a:solidFill>
                        </a:rPr>
                        <a:t>Make proper use of all the relevant knowledge you have gained in all the courses.</a:t>
                      </a:r>
                    </a:p>
                  </a:txBody>
                  <a:tcPr/>
                </a:tc>
                <a:tc>
                  <a:txBody>
                    <a:bodyPr/>
                    <a:lstStyle/>
                    <a:p>
                      <a:pPr algn="ctr"/>
                      <a:r>
                        <a:rPr lang="en-US" dirty="0">
                          <a:solidFill>
                            <a:schemeClr val="bg1"/>
                          </a:solidFill>
                        </a:rPr>
                        <a:t>Done</a:t>
                      </a:r>
                    </a:p>
                  </a:txBody>
                  <a:tcPr/>
                </a:tc>
                <a:tc>
                  <a:txBody>
                    <a:bodyPr/>
                    <a:lstStyle/>
                    <a:p>
                      <a:endParaRPr lang="en-US" dirty="0">
                        <a:solidFill>
                          <a:schemeClr val="bg1"/>
                        </a:solidFill>
                      </a:endParaRPr>
                    </a:p>
                  </a:txBody>
                  <a:tcPr/>
                </a:tc>
                <a:extLst>
                  <a:ext uri="{0D108BD9-81ED-4DB2-BD59-A6C34878D82A}">
                    <a16:rowId xmlns:a16="http://schemas.microsoft.com/office/drawing/2014/main" val="3111436773"/>
                  </a:ext>
                </a:extLst>
              </a:tr>
              <a:tr h="288992">
                <a:tc>
                  <a:txBody>
                    <a:bodyPr/>
                    <a:lstStyle/>
                    <a:p>
                      <a:r>
                        <a:rPr lang="en-US" dirty="0">
                          <a:solidFill>
                            <a:schemeClr val="bg1"/>
                          </a:solidFill>
                        </a:rPr>
                        <a:t>Make proper use of algorithms, problem-solving techniques, Java Collections, Streams, Parallel Streams, Synchronization, Multi-threading (Runnable, Callable, Thread, Executor Framework, </a:t>
                      </a:r>
                      <a:r>
                        <a:rPr lang="en-US" dirty="0" err="1">
                          <a:solidFill>
                            <a:schemeClr val="bg1"/>
                          </a:solidFill>
                        </a:rPr>
                        <a:t>CompletableFuture</a:t>
                      </a:r>
                      <a:r>
                        <a:rPr lang="en-US" dirty="0">
                          <a:solidFill>
                            <a:schemeClr val="bg1"/>
                          </a:solidFill>
                        </a:rPr>
                        <a:t>), and design patterns.</a:t>
                      </a:r>
                    </a:p>
                    <a:p>
                      <a:endParaRPr lang="en-US" dirty="0">
                        <a:solidFill>
                          <a:schemeClr val="bg1"/>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solidFill>
                            <a:schemeClr val="bg1"/>
                          </a:solidFill>
                        </a:rPr>
                        <a:t>Done</a:t>
                      </a:r>
                    </a:p>
                    <a:p>
                      <a:pPr algn="ctr"/>
                      <a:endParaRPr lang="en-US" dirty="0">
                        <a:solidFill>
                          <a:schemeClr val="bg1"/>
                        </a:solidFill>
                      </a:endParaRPr>
                    </a:p>
                  </a:txBody>
                  <a:tcPr/>
                </a:tc>
                <a:tc>
                  <a:txBody>
                    <a:bodyPr/>
                    <a:lstStyle/>
                    <a:p>
                      <a:r>
                        <a:rPr lang="en-US" dirty="0">
                          <a:solidFill>
                            <a:schemeClr val="bg1"/>
                          </a:solidFill>
                        </a:rPr>
                        <a:t>Not all The mentioned techniques used</a:t>
                      </a:r>
                    </a:p>
                    <a:p>
                      <a:endParaRPr lang="en-US" dirty="0">
                        <a:solidFill>
                          <a:schemeClr val="bg1"/>
                        </a:solidFill>
                      </a:endParaRPr>
                    </a:p>
                    <a:p>
                      <a:r>
                        <a:rPr lang="en-US" dirty="0">
                          <a:solidFill>
                            <a:schemeClr val="bg1"/>
                          </a:solidFill>
                        </a:rPr>
                        <a:t>Integrate between front-end and back-end</a:t>
                      </a:r>
                    </a:p>
                  </a:txBody>
                  <a:tcPr/>
                </a:tc>
                <a:extLst>
                  <a:ext uri="{0D108BD9-81ED-4DB2-BD59-A6C34878D82A}">
                    <a16:rowId xmlns:a16="http://schemas.microsoft.com/office/drawing/2014/main" val="1064628947"/>
                  </a:ext>
                </a:extLst>
              </a:tr>
            </a:tbl>
          </a:graphicData>
        </a:graphic>
      </p:graphicFrame>
    </p:spTree>
    <p:extLst>
      <p:ext uri="{BB962C8B-B14F-4D97-AF65-F5344CB8AC3E}">
        <p14:creationId xmlns:p14="http://schemas.microsoft.com/office/powerpoint/2010/main" val="63626505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223736" y="450886"/>
            <a:ext cx="12062297" cy="726557"/>
          </a:xfrm>
        </p:spPr>
        <p:txBody>
          <a:bodyPr/>
          <a:lstStyle/>
          <a:p>
            <a:r>
              <a:rPr lang="en-US" dirty="0"/>
              <a:t>Setting Up &amp; Running the React Application</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856368" y="1620945"/>
            <a:ext cx="10846006" cy="4877132"/>
          </a:xfrm>
          <a:prstGeom prst="rect">
            <a:avLst/>
          </a:prstGeom>
        </p:spPr>
        <p:txBody>
          <a:bodyPr>
            <a:normAutofit fontScale="92500" lnSpcReduction="1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defRPr/>
            </a:pPr>
            <a:r>
              <a:rPr lang="en-US" sz="2000" spc="300" dirty="0"/>
              <a:t>Prerequisites:</a:t>
            </a:r>
          </a:p>
          <a:p>
            <a:pPr marL="1085850" lvl="1" indent="-285750">
              <a:defRPr/>
            </a:pPr>
            <a:r>
              <a:rPr lang="en-US" dirty="0">
                <a:solidFill>
                  <a:schemeClr val="bg1"/>
                </a:solidFill>
                <a:latin typeface="Tenorite"/>
              </a:rPr>
              <a:t>A computer: This guide assumes you're using either Windows, MacOS, or Linux.</a:t>
            </a:r>
          </a:p>
          <a:p>
            <a:pPr marL="285750" indent="-285750">
              <a:buFont typeface="Arial" panose="020B0604020202020204" pitchFamily="34" charset="0"/>
              <a:buChar char="•"/>
              <a:defRPr/>
            </a:pPr>
            <a:endParaRPr lang="en-US" sz="2000" dirty="0">
              <a:solidFill>
                <a:schemeClr val="bg1"/>
              </a:solidFill>
              <a:latin typeface="Tenorite"/>
            </a:endParaRPr>
          </a:p>
          <a:p>
            <a:pPr marL="285750" indent="-285750">
              <a:buFont typeface="Arial" panose="020B0604020202020204" pitchFamily="34" charset="0"/>
              <a:buChar char="•"/>
              <a:defRPr/>
            </a:pPr>
            <a:r>
              <a:rPr lang="en-US" sz="2000" spc="300" dirty="0"/>
              <a:t>Steps:</a:t>
            </a:r>
          </a:p>
          <a:p>
            <a:pPr lvl="1" indent="0">
              <a:buNone/>
              <a:defRPr/>
            </a:pPr>
            <a:r>
              <a:rPr lang="en-US" b="1" u="sng" dirty="0">
                <a:solidFill>
                  <a:schemeClr val="bg1"/>
                </a:solidFill>
                <a:latin typeface="Tenorite"/>
                <a:cs typeface="+mn-cs"/>
              </a:rPr>
              <a:t>1. Installing Necessary Software</a:t>
            </a:r>
          </a:p>
          <a:p>
            <a:pPr marL="1085850" lvl="1" indent="-285750">
              <a:defRPr/>
            </a:pPr>
            <a:r>
              <a:rPr lang="en-US" dirty="0">
                <a:solidFill>
                  <a:schemeClr val="bg1"/>
                </a:solidFill>
                <a:latin typeface="Tenorite"/>
                <a:cs typeface="+mn-cs"/>
              </a:rPr>
              <a:t>Install Node.js:</a:t>
            </a:r>
          </a:p>
          <a:p>
            <a:pPr marL="1085850" lvl="1" indent="-285750">
              <a:defRPr/>
            </a:pPr>
            <a:r>
              <a:rPr lang="en-US" dirty="0">
                <a:solidFill>
                  <a:schemeClr val="bg1"/>
                </a:solidFill>
                <a:latin typeface="Tenorite"/>
                <a:cs typeface="+mn-cs"/>
              </a:rPr>
              <a:t>Go to the Node.js website: https://nodejs.org</a:t>
            </a:r>
          </a:p>
          <a:p>
            <a:pPr marL="1085850" lvl="1" indent="-285750">
              <a:defRPr/>
            </a:pPr>
            <a:r>
              <a:rPr lang="en-US" dirty="0">
                <a:solidFill>
                  <a:schemeClr val="bg1"/>
                </a:solidFill>
                <a:latin typeface="Tenorite"/>
                <a:cs typeface="+mn-cs"/>
              </a:rPr>
              <a:t>Download the LTS (Long Term Support) version.</a:t>
            </a:r>
          </a:p>
          <a:p>
            <a:pPr marL="1085850" lvl="1" indent="-285750">
              <a:defRPr/>
            </a:pPr>
            <a:r>
              <a:rPr lang="en-US" dirty="0">
                <a:solidFill>
                  <a:schemeClr val="bg1"/>
                </a:solidFill>
                <a:latin typeface="Tenorite"/>
                <a:cs typeface="+mn-cs"/>
              </a:rPr>
              <a:t>Follow the installation instructions and complete the installation process.</a:t>
            </a:r>
          </a:p>
          <a:p>
            <a:pPr marL="1085850" lvl="1" indent="-285750">
              <a:defRPr/>
            </a:pPr>
            <a:r>
              <a:rPr lang="en-US" dirty="0">
                <a:solidFill>
                  <a:schemeClr val="bg1"/>
                </a:solidFill>
                <a:latin typeface="Tenorite"/>
                <a:cs typeface="+mn-cs"/>
              </a:rPr>
              <a:t>Install Visual Studio Code (VS Code):</a:t>
            </a:r>
          </a:p>
          <a:p>
            <a:pPr marL="1085850" lvl="1" indent="-285750">
              <a:defRPr/>
            </a:pPr>
            <a:r>
              <a:rPr lang="en-US" dirty="0">
                <a:solidFill>
                  <a:schemeClr val="bg1"/>
                </a:solidFill>
                <a:latin typeface="Tenorite"/>
                <a:cs typeface="+mn-cs"/>
              </a:rPr>
              <a:t>Go to the VS Code website: https://code.visualstudio.com/</a:t>
            </a:r>
          </a:p>
          <a:p>
            <a:pPr marL="1085850" lvl="1" indent="-285750">
              <a:defRPr/>
            </a:pPr>
            <a:r>
              <a:rPr lang="en-US" dirty="0">
                <a:solidFill>
                  <a:schemeClr val="bg1"/>
                </a:solidFill>
                <a:latin typeface="Tenorite"/>
                <a:cs typeface="+mn-cs"/>
              </a:rPr>
              <a:t>Download the version appropriate for your operating system (Windows, MacOS, Linux).</a:t>
            </a:r>
          </a:p>
          <a:p>
            <a:pPr marL="1085850" lvl="1" indent="-285750">
              <a:defRPr/>
            </a:pPr>
            <a:r>
              <a:rPr lang="en-US" dirty="0">
                <a:solidFill>
                  <a:schemeClr val="bg1"/>
                </a:solidFill>
                <a:latin typeface="Tenorite"/>
                <a:cs typeface="+mn-cs"/>
              </a:rPr>
              <a:t>Follow the installation instructions and complete the installation process.</a:t>
            </a:r>
          </a:p>
        </p:txBody>
      </p:sp>
    </p:spTree>
    <p:extLst>
      <p:ext uri="{BB962C8B-B14F-4D97-AF65-F5344CB8AC3E}">
        <p14:creationId xmlns:p14="http://schemas.microsoft.com/office/powerpoint/2010/main" val="91789047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2945C-94BA-AC11-295D-E4CACAC7E5FA}"/>
              </a:ext>
            </a:extLst>
          </p:cNvPr>
          <p:cNvSpPr>
            <a:spLocks noGrp="1"/>
          </p:cNvSpPr>
          <p:nvPr>
            <p:ph type="title"/>
          </p:nvPr>
        </p:nvSpPr>
        <p:spPr/>
        <p:txBody>
          <a:bodyPr/>
          <a:lstStyle/>
          <a:p>
            <a:r>
              <a:rPr lang="en-US" dirty="0"/>
              <a:t>Team Members</a:t>
            </a:r>
          </a:p>
        </p:txBody>
      </p:sp>
      <p:sp>
        <p:nvSpPr>
          <p:cNvPr id="28" name="Text Placeholder 27">
            <a:extLst>
              <a:ext uri="{FF2B5EF4-FFF2-40B4-BE49-F238E27FC236}">
                <a16:creationId xmlns:a16="http://schemas.microsoft.com/office/drawing/2014/main" id="{197F046A-7911-3E0E-7D88-A57CF0028A0A}"/>
              </a:ext>
            </a:extLst>
          </p:cNvPr>
          <p:cNvSpPr>
            <a:spLocks noGrp="1"/>
          </p:cNvSpPr>
          <p:nvPr>
            <p:ph type="body" sz="quarter" idx="33"/>
          </p:nvPr>
        </p:nvSpPr>
        <p:spPr>
          <a:xfrm>
            <a:off x="1073019" y="4497294"/>
            <a:ext cx="3006808" cy="1721355"/>
          </a:xfrm>
        </p:spPr>
        <p:txBody>
          <a:bodyPr/>
          <a:lstStyle/>
          <a:p>
            <a:r>
              <a:rPr lang="en-US" dirty="0"/>
              <a:t>Ba Luan Tran</a:t>
            </a:r>
          </a:p>
          <a:p>
            <a:r>
              <a:rPr lang="en-US" sz="1400" dirty="0"/>
              <a:t>(SR. Java Software Engineer)</a:t>
            </a:r>
          </a:p>
        </p:txBody>
      </p:sp>
      <p:sp>
        <p:nvSpPr>
          <p:cNvPr id="30" name="Text Placeholder 29">
            <a:extLst>
              <a:ext uri="{FF2B5EF4-FFF2-40B4-BE49-F238E27FC236}">
                <a16:creationId xmlns:a16="http://schemas.microsoft.com/office/drawing/2014/main" id="{A63CC359-8A44-9313-ADA5-3E961D2CC84F}"/>
              </a:ext>
            </a:extLst>
          </p:cNvPr>
          <p:cNvSpPr>
            <a:spLocks noGrp="1"/>
          </p:cNvSpPr>
          <p:nvPr>
            <p:ph type="body" sz="quarter" idx="34"/>
          </p:nvPr>
        </p:nvSpPr>
        <p:spPr>
          <a:xfrm>
            <a:off x="4809036" y="4524324"/>
            <a:ext cx="2587137" cy="1721355"/>
          </a:xfrm>
        </p:spPr>
        <p:txBody>
          <a:bodyPr/>
          <a:lstStyle/>
          <a:p>
            <a:r>
              <a:rPr lang="en-US" dirty="0"/>
              <a:t>Hesham Al Zoubi</a:t>
            </a:r>
          </a:p>
          <a:p>
            <a:r>
              <a:rPr lang="en-US" sz="1400" dirty="0"/>
              <a:t>(Java Backend Developer)</a:t>
            </a:r>
          </a:p>
        </p:txBody>
      </p:sp>
      <p:sp>
        <p:nvSpPr>
          <p:cNvPr id="32" name="Text Placeholder 31">
            <a:extLst>
              <a:ext uri="{FF2B5EF4-FFF2-40B4-BE49-F238E27FC236}">
                <a16:creationId xmlns:a16="http://schemas.microsoft.com/office/drawing/2014/main" id="{3DB2DABA-9EFA-FC6D-50D6-0493014B4A51}"/>
              </a:ext>
            </a:extLst>
          </p:cNvPr>
          <p:cNvSpPr>
            <a:spLocks noGrp="1"/>
          </p:cNvSpPr>
          <p:nvPr>
            <p:ph type="body" sz="quarter" idx="35"/>
          </p:nvPr>
        </p:nvSpPr>
        <p:spPr>
          <a:xfrm>
            <a:off x="8225616" y="4534458"/>
            <a:ext cx="2587137" cy="1721355"/>
          </a:xfrm>
        </p:spPr>
        <p:txBody>
          <a:bodyPr/>
          <a:lstStyle/>
          <a:p>
            <a:endParaRPr lang="en-US" dirty="0"/>
          </a:p>
          <a:p>
            <a:r>
              <a:rPr lang="en-US" dirty="0"/>
              <a:t>Kevin Kinuthia</a:t>
            </a:r>
          </a:p>
          <a:p>
            <a:r>
              <a:rPr lang="en-US" sz="1400" dirty="0"/>
              <a:t>(Frontend Developer)</a:t>
            </a:r>
          </a:p>
          <a:p>
            <a:endParaRPr lang="en-US" dirty="0"/>
          </a:p>
        </p:txBody>
      </p:sp>
      <p:sp>
        <p:nvSpPr>
          <p:cNvPr id="11" name="Slide Number Placeholder 10">
            <a:extLst>
              <a:ext uri="{FF2B5EF4-FFF2-40B4-BE49-F238E27FC236}">
                <a16:creationId xmlns:a16="http://schemas.microsoft.com/office/drawing/2014/main" id="{8F648E53-A674-2192-7737-52A353F09A1B}"/>
              </a:ext>
            </a:extLst>
          </p:cNvPr>
          <p:cNvSpPr>
            <a:spLocks noGrp="1"/>
          </p:cNvSpPr>
          <p:nvPr>
            <p:ph type="sldNum" sz="quarter" idx="12"/>
          </p:nvPr>
        </p:nvSpPr>
        <p:spPr/>
        <p:txBody>
          <a:bodyPr/>
          <a:lstStyle/>
          <a:p>
            <a:fld id="{FE024F78-56A6-7740-B68D-8D4D026EDF3F}" type="slidenum">
              <a:rPr lang="en-US" smtClean="0"/>
              <a:pPr/>
              <a:t>2</a:t>
            </a:fld>
            <a:endParaRPr lang="en-US" dirty="0"/>
          </a:p>
        </p:txBody>
      </p:sp>
      <p:pic>
        <p:nvPicPr>
          <p:cNvPr id="12" name="Picture 11">
            <a:extLst>
              <a:ext uri="{FF2B5EF4-FFF2-40B4-BE49-F238E27FC236}">
                <a16:creationId xmlns:a16="http://schemas.microsoft.com/office/drawing/2014/main" id="{A8FB0F07-257A-14D4-8E79-73BB80EB4853}"/>
              </a:ext>
            </a:extLst>
          </p:cNvPr>
          <p:cNvPicPr>
            <a:picLocks noChangeAspect="1"/>
          </p:cNvPicPr>
          <p:nvPr/>
        </p:nvPicPr>
        <p:blipFill>
          <a:blip r:embed="rId3" cstate="email">
            <a:extLst>
              <a:ext uri="{28A0092B-C50C-407E-A947-70E740481C1C}">
                <a14:useLocalDpi xmlns:a14="http://schemas.microsoft.com/office/drawing/2010/main"/>
              </a:ext>
            </a:extLst>
          </a:blip>
          <a:srcRect/>
          <a:stretch/>
        </p:blipFill>
        <p:spPr>
          <a:xfrm>
            <a:off x="1456310" y="2155370"/>
            <a:ext cx="2757600" cy="2757600"/>
          </a:xfrm>
          <a:prstGeom prst="rect">
            <a:avLst/>
          </a:prstGeom>
        </p:spPr>
      </p:pic>
      <p:pic>
        <p:nvPicPr>
          <p:cNvPr id="14" name="Picture 13">
            <a:extLst>
              <a:ext uri="{FF2B5EF4-FFF2-40B4-BE49-F238E27FC236}">
                <a16:creationId xmlns:a16="http://schemas.microsoft.com/office/drawing/2014/main" id="{8FE6F3B8-B81C-7D5F-8D99-B1BCDEDCFE06}"/>
              </a:ext>
            </a:extLst>
          </p:cNvPr>
          <p:cNvPicPr>
            <a:picLocks noChangeAspect="1"/>
          </p:cNvPicPr>
          <p:nvPr/>
        </p:nvPicPr>
        <p:blipFill>
          <a:blip r:embed="rId4" cstate="email">
            <a:extLst>
              <a:ext uri="{28A0092B-C50C-407E-A947-70E740481C1C}">
                <a14:useLocalDpi xmlns:a14="http://schemas.microsoft.com/office/drawing/2010/main"/>
              </a:ext>
            </a:extLst>
          </a:blip>
          <a:srcRect/>
          <a:stretch/>
        </p:blipFill>
        <p:spPr>
          <a:xfrm>
            <a:off x="4717076" y="2155370"/>
            <a:ext cx="2757848" cy="2757848"/>
          </a:xfrm>
          <a:prstGeom prst="rect">
            <a:avLst/>
          </a:prstGeom>
        </p:spPr>
      </p:pic>
      <p:pic>
        <p:nvPicPr>
          <p:cNvPr id="16" name="Picture 15">
            <a:extLst>
              <a:ext uri="{FF2B5EF4-FFF2-40B4-BE49-F238E27FC236}">
                <a16:creationId xmlns:a16="http://schemas.microsoft.com/office/drawing/2014/main" id="{646FFF82-0AC7-CDEF-5BFE-BCA5BE4987D6}"/>
              </a:ext>
            </a:extLst>
          </p:cNvPr>
          <p:cNvPicPr>
            <a:picLocks noChangeAspect="1"/>
          </p:cNvPicPr>
          <p:nvPr/>
        </p:nvPicPr>
        <p:blipFill>
          <a:blip r:embed="rId5" cstate="email">
            <a:extLst>
              <a:ext uri="{28A0092B-C50C-407E-A947-70E740481C1C}">
                <a14:useLocalDpi xmlns:a14="http://schemas.microsoft.com/office/drawing/2010/main"/>
              </a:ext>
            </a:extLst>
          </a:blip>
          <a:srcRect/>
          <a:stretch/>
        </p:blipFill>
        <p:spPr>
          <a:xfrm>
            <a:off x="8146865" y="2155370"/>
            <a:ext cx="2757849" cy="2757849"/>
          </a:xfrm>
          <a:prstGeom prst="rect">
            <a:avLst/>
          </a:prstGeom>
        </p:spPr>
      </p:pic>
    </p:spTree>
    <p:extLst>
      <p:ext uri="{BB962C8B-B14F-4D97-AF65-F5344CB8AC3E}">
        <p14:creationId xmlns:p14="http://schemas.microsoft.com/office/powerpoint/2010/main" val="398418226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223736" y="450886"/>
            <a:ext cx="12062297" cy="726557"/>
          </a:xfrm>
        </p:spPr>
        <p:txBody>
          <a:bodyPr/>
          <a:lstStyle/>
          <a:p>
            <a:r>
              <a:rPr lang="en-US" dirty="0"/>
              <a:t>Setting Up &amp; Running the React Application</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856368" y="1620945"/>
            <a:ext cx="10846006" cy="4877132"/>
          </a:xfrm>
          <a:prstGeom prst="rect">
            <a:avLst/>
          </a:prstGeom>
        </p:spPr>
        <p:txBody>
          <a:bodyPr>
            <a:normAutofit fontScale="92500" lnSpcReduction="20000"/>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endParaRPr lang="en-US" sz="2000" dirty="0">
              <a:solidFill>
                <a:schemeClr val="bg1"/>
              </a:solidFill>
              <a:latin typeface="Tenorite"/>
            </a:endParaRPr>
          </a:p>
          <a:p>
            <a:pPr marL="285750" indent="-285750">
              <a:buFont typeface="Arial" panose="020B0604020202020204" pitchFamily="34" charset="0"/>
              <a:buChar char="•"/>
              <a:defRPr/>
            </a:pPr>
            <a:r>
              <a:rPr lang="en-US" sz="2000" spc="300" dirty="0"/>
              <a:t>Steps:</a:t>
            </a:r>
          </a:p>
          <a:p>
            <a:pPr lvl="1" indent="0">
              <a:buNone/>
              <a:defRPr/>
            </a:pPr>
            <a:r>
              <a:rPr lang="en-US" b="1" u="sng" dirty="0">
                <a:solidFill>
                  <a:schemeClr val="bg1"/>
                </a:solidFill>
                <a:latin typeface="Tenorite"/>
                <a:cs typeface="+mn-cs"/>
              </a:rPr>
              <a:t>2. Setting Up the Project</a:t>
            </a:r>
          </a:p>
          <a:p>
            <a:pPr marL="1085850" lvl="1" indent="-285750">
              <a:defRPr/>
            </a:pPr>
            <a:r>
              <a:rPr lang="en-US" dirty="0">
                <a:solidFill>
                  <a:schemeClr val="bg1"/>
                </a:solidFill>
                <a:latin typeface="Tenorite"/>
                <a:cs typeface="+mn-cs"/>
              </a:rPr>
              <a:t>Download/Clone the React Application:</a:t>
            </a:r>
          </a:p>
          <a:p>
            <a:pPr marL="1085850" lvl="1" indent="-285750">
              <a:defRPr/>
            </a:pPr>
            <a:endParaRPr lang="en-US" dirty="0">
              <a:solidFill>
                <a:schemeClr val="bg1"/>
              </a:solidFill>
              <a:latin typeface="Tenorite"/>
              <a:cs typeface="+mn-cs"/>
            </a:endParaRPr>
          </a:p>
          <a:p>
            <a:pPr marL="1085850" lvl="1" indent="-285750">
              <a:defRPr/>
            </a:pPr>
            <a:r>
              <a:rPr lang="en-US" dirty="0">
                <a:solidFill>
                  <a:schemeClr val="bg1"/>
                </a:solidFill>
                <a:latin typeface="Tenorite"/>
                <a:cs typeface="+mn-cs"/>
              </a:rPr>
              <a:t>If the project is shared with you as a zip file, unzip it in a location you prefer.</a:t>
            </a:r>
          </a:p>
          <a:p>
            <a:pPr marL="1085850" lvl="1" indent="-285750">
              <a:defRPr/>
            </a:pPr>
            <a:r>
              <a:rPr lang="en-US" dirty="0">
                <a:solidFill>
                  <a:schemeClr val="bg1"/>
                </a:solidFill>
                <a:latin typeface="Tenorite"/>
                <a:cs typeface="+mn-cs"/>
              </a:rPr>
              <a:t>Open the Project in VS Code:</a:t>
            </a:r>
          </a:p>
          <a:p>
            <a:pPr marL="1085850" lvl="1" indent="-285750">
              <a:defRPr/>
            </a:pPr>
            <a:endParaRPr lang="en-US" dirty="0">
              <a:solidFill>
                <a:schemeClr val="bg1"/>
              </a:solidFill>
              <a:latin typeface="Tenorite"/>
              <a:cs typeface="+mn-cs"/>
            </a:endParaRPr>
          </a:p>
          <a:p>
            <a:pPr marL="1085850" lvl="1" indent="-285750">
              <a:defRPr/>
            </a:pPr>
            <a:r>
              <a:rPr lang="en-US" dirty="0">
                <a:solidFill>
                  <a:schemeClr val="bg1"/>
                </a:solidFill>
                <a:latin typeface="Tenorite"/>
                <a:cs typeface="+mn-cs"/>
              </a:rPr>
              <a:t>Open VS Code.</a:t>
            </a:r>
          </a:p>
          <a:p>
            <a:pPr marL="1085850" lvl="1" indent="-285750">
              <a:defRPr/>
            </a:pPr>
            <a:r>
              <a:rPr lang="en-US" dirty="0">
                <a:solidFill>
                  <a:schemeClr val="bg1"/>
                </a:solidFill>
                <a:latin typeface="Tenorite"/>
                <a:cs typeface="+mn-cs"/>
              </a:rPr>
              <a:t>Go to File &gt; Open Folder (or similar menu options) and navigate to where you have unzipped or cloned the project. Select the folder and click Open.</a:t>
            </a:r>
          </a:p>
          <a:p>
            <a:pPr marL="1085850" lvl="1" indent="-285750">
              <a:defRPr/>
            </a:pPr>
            <a:r>
              <a:rPr lang="en-US" dirty="0">
                <a:solidFill>
                  <a:schemeClr val="bg1"/>
                </a:solidFill>
                <a:latin typeface="Tenorite"/>
                <a:cs typeface="+mn-cs"/>
              </a:rPr>
              <a:t>Open a Terminal in VS Code:</a:t>
            </a:r>
          </a:p>
          <a:p>
            <a:pPr marL="1085850" lvl="1" indent="-285750">
              <a:defRPr/>
            </a:pPr>
            <a:endParaRPr lang="en-US" dirty="0">
              <a:solidFill>
                <a:schemeClr val="bg1"/>
              </a:solidFill>
              <a:latin typeface="Tenorite"/>
              <a:cs typeface="+mn-cs"/>
            </a:endParaRPr>
          </a:p>
          <a:p>
            <a:pPr marL="1085850" lvl="1" indent="-285750">
              <a:defRPr/>
            </a:pPr>
            <a:r>
              <a:rPr lang="en-US" dirty="0">
                <a:solidFill>
                  <a:schemeClr val="bg1"/>
                </a:solidFill>
                <a:latin typeface="Tenorite"/>
                <a:cs typeface="+mn-cs"/>
              </a:rPr>
              <a:t>In VS Code, you can open a terminal by going to the top menu and selecting Terminal &gt; New Terminal.</a:t>
            </a:r>
          </a:p>
        </p:txBody>
      </p:sp>
    </p:spTree>
    <p:extLst>
      <p:ext uri="{BB962C8B-B14F-4D97-AF65-F5344CB8AC3E}">
        <p14:creationId xmlns:p14="http://schemas.microsoft.com/office/powerpoint/2010/main" val="1002959380"/>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223736" y="450886"/>
            <a:ext cx="12062297" cy="726557"/>
          </a:xfrm>
        </p:spPr>
        <p:txBody>
          <a:bodyPr/>
          <a:lstStyle/>
          <a:p>
            <a:r>
              <a:rPr lang="en-US" dirty="0"/>
              <a:t>Setting Up &amp; Running the React Application</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856368" y="1620945"/>
            <a:ext cx="10846006" cy="4877132"/>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endParaRPr lang="en-US" sz="2000" dirty="0">
              <a:solidFill>
                <a:schemeClr val="bg1"/>
              </a:solidFill>
              <a:latin typeface="Tenorite"/>
            </a:endParaRPr>
          </a:p>
          <a:p>
            <a:pPr marL="285750" indent="-285750">
              <a:buFont typeface="Arial" panose="020B0604020202020204" pitchFamily="34" charset="0"/>
              <a:buChar char="•"/>
              <a:defRPr/>
            </a:pPr>
            <a:r>
              <a:rPr lang="en-US" sz="2000" spc="300" dirty="0"/>
              <a:t>Steps:</a:t>
            </a:r>
          </a:p>
          <a:p>
            <a:pPr lvl="1" indent="0">
              <a:buNone/>
              <a:defRPr/>
            </a:pPr>
            <a:r>
              <a:rPr lang="en-US" b="1" u="sng" dirty="0">
                <a:solidFill>
                  <a:schemeClr val="bg1"/>
                </a:solidFill>
                <a:latin typeface="Tenorite"/>
                <a:cs typeface="+mn-cs"/>
              </a:rPr>
              <a:t>3. Installing Dependencies</a:t>
            </a:r>
          </a:p>
          <a:p>
            <a:pPr marL="1085850" lvl="1" indent="-285750">
              <a:defRPr/>
            </a:pPr>
            <a:r>
              <a:rPr lang="en-US" dirty="0">
                <a:solidFill>
                  <a:schemeClr val="bg1"/>
                </a:solidFill>
                <a:latin typeface="Tenorite"/>
                <a:cs typeface="+mn-cs"/>
              </a:rPr>
              <a:t>In the terminal that you just opened inside VS Code, type the following commands. This will install all the necessary dependencies for the project, including </a:t>
            </a:r>
            <a:r>
              <a:rPr lang="en-US" dirty="0" err="1">
                <a:solidFill>
                  <a:schemeClr val="bg1"/>
                </a:solidFill>
                <a:latin typeface="Tenorite"/>
                <a:cs typeface="+mn-cs"/>
              </a:rPr>
              <a:t>Axios</a:t>
            </a:r>
            <a:r>
              <a:rPr lang="en-US" dirty="0">
                <a:solidFill>
                  <a:schemeClr val="bg1"/>
                </a:solidFill>
                <a:latin typeface="Tenorite"/>
                <a:cs typeface="+mn-cs"/>
              </a:rPr>
              <a:t>, Material-UI, Yup, and JWT.</a:t>
            </a:r>
          </a:p>
          <a:p>
            <a:pPr marL="1085850" lvl="1" indent="-285750">
              <a:defRPr/>
            </a:pPr>
            <a:endParaRPr lang="en-US" dirty="0">
              <a:solidFill>
                <a:schemeClr val="bg1"/>
              </a:solidFill>
              <a:latin typeface="Tenorite"/>
              <a:cs typeface="+mn-cs"/>
            </a:endParaRPr>
          </a:p>
          <a:p>
            <a:pPr marL="1543050" lvl="2" indent="-285750">
              <a:defRPr/>
            </a:pPr>
            <a:r>
              <a:rPr lang="en-US" dirty="0">
                <a:solidFill>
                  <a:schemeClr val="bg1"/>
                </a:solidFill>
                <a:latin typeface="Tenorite"/>
                <a:cs typeface="+mn-cs"/>
              </a:rPr>
              <a:t>bash</a:t>
            </a:r>
          </a:p>
          <a:p>
            <a:pPr marL="1543050" lvl="2" indent="-285750">
              <a:defRPr/>
            </a:pPr>
            <a:r>
              <a:rPr lang="en-US" dirty="0">
                <a:solidFill>
                  <a:schemeClr val="bg1"/>
                </a:solidFill>
                <a:latin typeface="Tenorite"/>
                <a:cs typeface="+mn-cs"/>
              </a:rPr>
              <a:t>Copy code</a:t>
            </a:r>
          </a:p>
          <a:p>
            <a:pPr marL="1543050" lvl="2" indent="-285750">
              <a:defRPr/>
            </a:pPr>
            <a:r>
              <a:rPr lang="en-US" dirty="0" err="1">
                <a:solidFill>
                  <a:schemeClr val="bg1"/>
                </a:solidFill>
                <a:latin typeface="Tenorite"/>
                <a:cs typeface="+mn-cs"/>
              </a:rPr>
              <a:t>npm</a:t>
            </a:r>
            <a:r>
              <a:rPr lang="en-US" dirty="0">
                <a:solidFill>
                  <a:schemeClr val="bg1"/>
                </a:solidFill>
                <a:latin typeface="Tenorite"/>
                <a:cs typeface="+mn-cs"/>
              </a:rPr>
              <a:t> install</a:t>
            </a:r>
          </a:p>
          <a:p>
            <a:pPr marL="1085850" lvl="1" indent="-285750">
              <a:defRPr/>
            </a:pPr>
            <a:r>
              <a:rPr lang="en-US" dirty="0">
                <a:solidFill>
                  <a:schemeClr val="bg1"/>
                </a:solidFill>
                <a:latin typeface="Tenorite"/>
                <a:cs typeface="+mn-cs"/>
              </a:rPr>
              <a:t>Wait for the installation process to complete. </a:t>
            </a:r>
          </a:p>
        </p:txBody>
      </p:sp>
    </p:spTree>
    <p:extLst>
      <p:ext uri="{BB962C8B-B14F-4D97-AF65-F5344CB8AC3E}">
        <p14:creationId xmlns:p14="http://schemas.microsoft.com/office/powerpoint/2010/main" val="97182489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223736" y="450886"/>
            <a:ext cx="12062297" cy="726557"/>
          </a:xfrm>
        </p:spPr>
        <p:txBody>
          <a:bodyPr/>
          <a:lstStyle/>
          <a:p>
            <a:r>
              <a:rPr lang="en-US" dirty="0"/>
              <a:t>Setting Up &amp; Running the React Application</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856368" y="1620945"/>
            <a:ext cx="10846006" cy="4877132"/>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defRPr/>
            </a:pPr>
            <a:endParaRPr lang="en-US" sz="2000" dirty="0">
              <a:solidFill>
                <a:schemeClr val="bg1"/>
              </a:solidFill>
              <a:latin typeface="Tenorite"/>
            </a:endParaRPr>
          </a:p>
          <a:p>
            <a:pPr marL="285750" indent="-285750">
              <a:buFont typeface="Arial" panose="020B0604020202020204" pitchFamily="34" charset="0"/>
              <a:buChar char="•"/>
              <a:defRPr/>
            </a:pPr>
            <a:r>
              <a:rPr lang="en-US" sz="2000" spc="300" dirty="0"/>
              <a:t>Steps:</a:t>
            </a:r>
          </a:p>
          <a:p>
            <a:pPr lvl="1" indent="0">
              <a:buNone/>
              <a:defRPr/>
            </a:pPr>
            <a:r>
              <a:rPr lang="en-US" b="1" u="sng" dirty="0">
                <a:solidFill>
                  <a:schemeClr val="bg1"/>
                </a:solidFill>
                <a:latin typeface="Tenorite"/>
                <a:cs typeface="+mn-cs"/>
              </a:rPr>
              <a:t>4. Running the Project</a:t>
            </a:r>
          </a:p>
          <a:p>
            <a:pPr marL="1085850" lvl="1" indent="-285750">
              <a:defRPr/>
            </a:pPr>
            <a:r>
              <a:rPr lang="en-US" dirty="0">
                <a:solidFill>
                  <a:schemeClr val="bg1"/>
                </a:solidFill>
                <a:latin typeface="Tenorite"/>
                <a:cs typeface="+mn-cs"/>
              </a:rPr>
              <a:t>Once all the dependencies are installed, in the same terminal, type the following command:</a:t>
            </a:r>
          </a:p>
          <a:p>
            <a:pPr marL="1085850" lvl="1" indent="-285750">
              <a:defRPr/>
            </a:pPr>
            <a:endParaRPr lang="en-US" dirty="0">
              <a:solidFill>
                <a:schemeClr val="bg1"/>
              </a:solidFill>
              <a:latin typeface="Tenorite"/>
              <a:cs typeface="+mn-cs"/>
            </a:endParaRPr>
          </a:p>
          <a:p>
            <a:pPr marL="1543050" lvl="2" indent="-285750">
              <a:defRPr/>
            </a:pPr>
            <a:r>
              <a:rPr lang="en-US" dirty="0">
                <a:solidFill>
                  <a:schemeClr val="bg1"/>
                </a:solidFill>
                <a:latin typeface="Tenorite"/>
                <a:cs typeface="+mn-cs"/>
              </a:rPr>
              <a:t>bash</a:t>
            </a:r>
          </a:p>
          <a:p>
            <a:pPr marL="1543050" lvl="2" indent="-285750">
              <a:defRPr/>
            </a:pPr>
            <a:r>
              <a:rPr lang="en-US" dirty="0">
                <a:solidFill>
                  <a:schemeClr val="bg1"/>
                </a:solidFill>
                <a:latin typeface="Tenorite"/>
                <a:cs typeface="+mn-cs"/>
              </a:rPr>
              <a:t>Copy code</a:t>
            </a:r>
          </a:p>
          <a:p>
            <a:pPr marL="1543050" lvl="2" indent="-285750">
              <a:defRPr/>
            </a:pPr>
            <a:r>
              <a:rPr lang="en-US" dirty="0" err="1">
                <a:solidFill>
                  <a:schemeClr val="bg1"/>
                </a:solidFill>
                <a:latin typeface="Tenorite"/>
                <a:cs typeface="+mn-cs"/>
              </a:rPr>
              <a:t>npm</a:t>
            </a:r>
            <a:r>
              <a:rPr lang="en-US" dirty="0">
                <a:solidFill>
                  <a:schemeClr val="bg1"/>
                </a:solidFill>
                <a:latin typeface="Tenorite"/>
                <a:cs typeface="+mn-cs"/>
              </a:rPr>
              <a:t> start</a:t>
            </a:r>
          </a:p>
        </p:txBody>
      </p:sp>
    </p:spTree>
    <p:extLst>
      <p:ext uri="{BB962C8B-B14F-4D97-AF65-F5344CB8AC3E}">
        <p14:creationId xmlns:p14="http://schemas.microsoft.com/office/powerpoint/2010/main" val="102796407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a:xfrm>
            <a:off x="735783" y="1562944"/>
            <a:ext cx="4676756" cy="1358678"/>
          </a:xfrm>
        </p:spPr>
        <p:txBody>
          <a:bodyPr/>
          <a:lstStyle/>
          <a:p>
            <a:r>
              <a:rPr lang="en-US" dirty="0"/>
              <a:t>Project Demo</a:t>
            </a:r>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23</a:t>
            </a:fld>
            <a:endParaRPr lang="en-US" dirty="0"/>
          </a:p>
        </p:txBody>
      </p:sp>
    </p:spTree>
    <p:extLst>
      <p:ext uri="{BB962C8B-B14F-4D97-AF65-F5344CB8AC3E}">
        <p14:creationId xmlns:p14="http://schemas.microsoft.com/office/powerpoint/2010/main" val="113733025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979E75-B9FE-CF36-3664-1AB293ED0050}"/>
              </a:ext>
            </a:extLst>
          </p:cNvPr>
          <p:cNvSpPr>
            <a:spLocks noGrp="1"/>
          </p:cNvSpPr>
          <p:nvPr>
            <p:ph type="title"/>
          </p:nvPr>
        </p:nvSpPr>
        <p:spPr/>
        <p:txBody>
          <a:bodyPr/>
          <a:lstStyle/>
          <a:p>
            <a:r>
              <a:rPr lang="en-US" dirty="0"/>
              <a:t>Thank you</a:t>
            </a:r>
          </a:p>
        </p:txBody>
      </p:sp>
      <p:sp>
        <p:nvSpPr>
          <p:cNvPr id="3" name="Text Placeholder 2">
            <a:extLst>
              <a:ext uri="{FF2B5EF4-FFF2-40B4-BE49-F238E27FC236}">
                <a16:creationId xmlns:a16="http://schemas.microsoft.com/office/drawing/2014/main" id="{16F47B4A-0538-FAD8-7A24-931BA48AE070}"/>
              </a:ext>
            </a:extLst>
          </p:cNvPr>
          <p:cNvSpPr>
            <a:spLocks noGrp="1"/>
          </p:cNvSpPr>
          <p:nvPr>
            <p:ph type="body" sz="quarter" idx="13"/>
          </p:nvPr>
        </p:nvSpPr>
        <p:spPr/>
        <p:txBody>
          <a:bodyPr/>
          <a:lstStyle/>
          <a:p>
            <a:r>
              <a:rPr lang="en-US" dirty="0"/>
              <a:t>Hesham Al Zoubi</a:t>
            </a:r>
          </a:p>
          <a:p>
            <a:r>
              <a:rPr lang="en-US" dirty="0"/>
              <a:t>Ba Luan Tran</a:t>
            </a:r>
          </a:p>
          <a:p>
            <a:r>
              <a:rPr lang="en-US" dirty="0"/>
              <a:t>Kevin Kinuthia</a:t>
            </a:r>
          </a:p>
          <a:p>
            <a:endParaRPr lang="en-US" dirty="0"/>
          </a:p>
        </p:txBody>
      </p:sp>
      <p:sp>
        <p:nvSpPr>
          <p:cNvPr id="7" name="Slide Number Placeholder 6">
            <a:extLst>
              <a:ext uri="{FF2B5EF4-FFF2-40B4-BE49-F238E27FC236}">
                <a16:creationId xmlns:a16="http://schemas.microsoft.com/office/drawing/2014/main" id="{BCE7D8D8-4772-1C08-69BB-F391F0D65A7A}"/>
              </a:ext>
            </a:extLst>
          </p:cNvPr>
          <p:cNvSpPr>
            <a:spLocks noGrp="1"/>
          </p:cNvSpPr>
          <p:nvPr>
            <p:ph type="sldNum" sz="quarter" idx="12"/>
          </p:nvPr>
        </p:nvSpPr>
        <p:spPr/>
        <p:txBody>
          <a:bodyPr/>
          <a:lstStyle/>
          <a:p>
            <a:fld id="{FE024F78-56A6-7740-B68D-8D4D026EDF3F}" type="slidenum">
              <a:rPr lang="en-US" smtClean="0"/>
              <a:pPr/>
              <a:t>24</a:t>
            </a:fld>
            <a:endParaRPr lang="en-US" dirty="0"/>
          </a:p>
        </p:txBody>
      </p:sp>
      <p:sp>
        <p:nvSpPr>
          <p:cNvPr id="4" name="Title 1">
            <a:extLst>
              <a:ext uri="{FF2B5EF4-FFF2-40B4-BE49-F238E27FC236}">
                <a16:creationId xmlns:a16="http://schemas.microsoft.com/office/drawing/2014/main" id="{73209F16-06FA-9DDB-5C7D-913C309D7D19}"/>
              </a:ext>
            </a:extLst>
          </p:cNvPr>
          <p:cNvSpPr txBox="1">
            <a:spLocks/>
          </p:cNvSpPr>
          <p:nvPr/>
        </p:nvSpPr>
        <p:spPr>
          <a:xfrm>
            <a:off x="7306408" y="1910447"/>
            <a:ext cx="4676756" cy="2185691"/>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4400" kern="1200">
                <a:solidFill>
                  <a:schemeClr val="bg1"/>
                </a:solidFill>
                <a:latin typeface="+mj-lt"/>
                <a:ea typeface="+mj-ea"/>
                <a:cs typeface="Biome" panose="020B0503030204020804" pitchFamily="34" charset="0"/>
              </a:defRPr>
            </a:lvl1pPr>
          </a:lstStyle>
          <a:p>
            <a:r>
              <a:rPr lang="en-US" sz="13800" dirty="0"/>
              <a:t>Q/A</a:t>
            </a:r>
          </a:p>
        </p:txBody>
      </p:sp>
    </p:spTree>
    <p:extLst>
      <p:ext uri="{BB962C8B-B14F-4D97-AF65-F5344CB8AC3E}">
        <p14:creationId xmlns:p14="http://schemas.microsoft.com/office/powerpoint/2010/main" val="79002458"/>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838199" y="450886"/>
            <a:ext cx="10515601" cy="726557"/>
          </a:xfrm>
        </p:spPr>
        <p:txBody>
          <a:bodyPr/>
          <a:lstStyle/>
          <a:p>
            <a:r>
              <a:rPr lang="en-US" dirty="0"/>
              <a:t>AGENDA</a:t>
            </a:r>
          </a:p>
        </p:txBody>
      </p:sp>
      <p:sp>
        <p:nvSpPr>
          <p:cNvPr id="5" name="Content Placeholder 2">
            <a:extLst>
              <a:ext uri="{FF2B5EF4-FFF2-40B4-BE49-F238E27FC236}">
                <a16:creationId xmlns:a16="http://schemas.microsoft.com/office/drawing/2014/main" id="{A8648AF0-615C-AA1D-7201-27C1AE4B7177}"/>
              </a:ext>
            </a:extLst>
          </p:cNvPr>
          <p:cNvSpPr txBox="1">
            <a:spLocks/>
          </p:cNvSpPr>
          <p:nvPr/>
        </p:nvSpPr>
        <p:spPr>
          <a:xfrm>
            <a:off x="1323296" y="1912775"/>
            <a:ext cx="9133416" cy="3872205"/>
          </a:xfrm>
          <a:prstGeom prst="rect">
            <a:avLst/>
          </a:prstGeom>
        </p:spPr>
        <p:txBody>
          <a:bodyPr>
            <a:normAutofit/>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285750" indent="-285750">
              <a:buFont typeface="Arial" panose="020B0604020202020204" pitchFamily="34" charset="0"/>
              <a:buChar char="•"/>
              <a:defRPr/>
            </a:pPr>
            <a:r>
              <a:rPr lang="en-US" sz="2000" dirty="0">
                <a:solidFill>
                  <a:schemeClr val="bg1"/>
                </a:solidFill>
                <a:latin typeface="Tenorite"/>
              </a:rPr>
              <a:t>Project Network Diagram </a:t>
            </a:r>
          </a:p>
          <a:p>
            <a:pPr marL="285750" indent="-285750">
              <a:buFont typeface="Arial" panose="020B0604020202020204" pitchFamily="34" charset="0"/>
              <a:buChar char="•"/>
              <a:defRPr/>
            </a:pPr>
            <a:r>
              <a:rPr lang="en-US" sz="2000" dirty="0">
                <a:solidFill>
                  <a:schemeClr val="bg1"/>
                </a:solidFill>
                <a:latin typeface="Tenorite"/>
                <a:cs typeface="+mn-cs"/>
              </a:rPr>
              <a:t>Project Business Goals</a:t>
            </a:r>
          </a:p>
          <a:p>
            <a:pPr marL="285750" indent="-285750">
              <a:buFont typeface="Arial" panose="020B0604020202020204" pitchFamily="34" charset="0"/>
              <a:buChar char="•"/>
              <a:defRPr/>
            </a:pPr>
            <a:r>
              <a:rPr lang="en-US" sz="2000" dirty="0">
                <a:solidFill>
                  <a:schemeClr val="bg1"/>
                </a:solidFill>
                <a:latin typeface="Tenorite"/>
                <a:cs typeface="+mn-cs"/>
              </a:rPr>
              <a:t>Lessons Learned</a:t>
            </a:r>
          </a:p>
          <a:p>
            <a:pPr marL="285750" indent="-285750">
              <a:buFont typeface="Arial" panose="020B0604020202020204" pitchFamily="34" charset="0"/>
              <a:buChar char="•"/>
              <a:defRPr/>
            </a:pPr>
            <a:r>
              <a:rPr lang="en-US" sz="2000" dirty="0">
                <a:solidFill>
                  <a:schemeClr val="bg1"/>
                </a:solidFill>
                <a:latin typeface="Tenorite"/>
                <a:cs typeface="+mn-cs"/>
              </a:rPr>
              <a:t>Amount Of Scope Not Covered</a:t>
            </a:r>
          </a:p>
          <a:p>
            <a:pPr marL="285750" indent="-285750">
              <a:buFont typeface="Arial" panose="020B0604020202020204" pitchFamily="34" charset="0"/>
              <a:buChar char="•"/>
              <a:defRPr/>
            </a:pPr>
            <a:r>
              <a:rPr lang="en-US" sz="2000" dirty="0">
                <a:solidFill>
                  <a:schemeClr val="bg1"/>
                </a:solidFill>
                <a:latin typeface="Tenorite"/>
                <a:cs typeface="+mn-cs"/>
              </a:rPr>
              <a:t>WBS Changes and Risk Encountered </a:t>
            </a:r>
          </a:p>
          <a:p>
            <a:pPr marL="285750" indent="-285750">
              <a:buFont typeface="Arial" panose="020B0604020202020204" pitchFamily="34" charset="0"/>
              <a:buChar char="•"/>
              <a:defRPr/>
            </a:pPr>
            <a:r>
              <a:rPr lang="en-US" sz="2000" dirty="0">
                <a:solidFill>
                  <a:schemeClr val="bg1"/>
                </a:solidFill>
                <a:latin typeface="Tenorite"/>
                <a:cs typeface="+mn-cs"/>
              </a:rPr>
              <a:t>Science of Technology and Consciousness Principles connecting to project</a:t>
            </a:r>
          </a:p>
          <a:p>
            <a:pPr marL="285750" indent="-285750">
              <a:buFont typeface="Arial" panose="020B0604020202020204" pitchFamily="34" charset="0"/>
              <a:buChar char="•"/>
              <a:defRPr/>
            </a:pPr>
            <a:r>
              <a:rPr lang="en-US" sz="2000" dirty="0">
                <a:solidFill>
                  <a:schemeClr val="bg1"/>
                </a:solidFill>
                <a:latin typeface="Tenorite"/>
                <a:cs typeface="+mn-cs"/>
              </a:rPr>
              <a:t>Q/A</a:t>
            </a:r>
          </a:p>
        </p:txBody>
      </p:sp>
    </p:spTree>
    <p:extLst>
      <p:ext uri="{BB962C8B-B14F-4D97-AF65-F5344CB8AC3E}">
        <p14:creationId xmlns:p14="http://schemas.microsoft.com/office/powerpoint/2010/main" val="2472341534"/>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B04854D-C838-D064-F750-42DABB7C026B}"/>
              </a:ext>
            </a:extLst>
          </p:cNvPr>
          <p:cNvSpPr>
            <a:spLocks noGrp="1"/>
          </p:cNvSpPr>
          <p:nvPr>
            <p:ph type="title"/>
          </p:nvPr>
        </p:nvSpPr>
        <p:spPr>
          <a:xfrm>
            <a:off x="838199" y="180298"/>
            <a:ext cx="10515601" cy="726557"/>
          </a:xfrm>
        </p:spPr>
        <p:txBody>
          <a:bodyPr/>
          <a:lstStyle/>
          <a:p>
            <a:r>
              <a:rPr lang="en-US" dirty="0"/>
              <a:t>Project Network Diagram</a:t>
            </a:r>
          </a:p>
        </p:txBody>
      </p:sp>
      <p:sp>
        <p:nvSpPr>
          <p:cNvPr id="13" name="Text Placeholder 2">
            <a:extLst>
              <a:ext uri="{FF2B5EF4-FFF2-40B4-BE49-F238E27FC236}">
                <a16:creationId xmlns:a16="http://schemas.microsoft.com/office/drawing/2014/main" id="{620574EF-7ED8-B9AE-2EAA-D929AF01AE05}"/>
              </a:ext>
            </a:extLst>
          </p:cNvPr>
          <p:cNvSpPr txBox="1">
            <a:spLocks/>
          </p:cNvSpPr>
          <p:nvPr/>
        </p:nvSpPr>
        <p:spPr>
          <a:xfrm>
            <a:off x="-324114" y="569465"/>
            <a:ext cx="2141764" cy="514350"/>
          </a:xfrm>
          <a:prstGeom prst="rect">
            <a:avLst/>
          </a:prstGeom>
        </p:spPr>
        <p:txBody>
          <a:bodyPr vert="horz" lIns="91440" tIns="45720" rIns="91440" bIns="45720" rtlCol="0" anchor="ctr">
            <a:normAutofit/>
          </a:bodyPr>
          <a:lstStyle>
            <a:lvl1pPr marL="0" indent="0" algn="r"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W1</a:t>
            </a:r>
          </a:p>
        </p:txBody>
      </p:sp>
      <p:cxnSp>
        <p:nvCxnSpPr>
          <p:cNvPr id="14" name="Straight Connector 13">
            <a:extLst>
              <a:ext uri="{FF2B5EF4-FFF2-40B4-BE49-F238E27FC236}">
                <a16:creationId xmlns:a16="http://schemas.microsoft.com/office/drawing/2014/main" id="{F0A250CA-7F77-12B7-51F5-29F912837A5D}"/>
              </a:ext>
            </a:extLst>
          </p:cNvPr>
          <p:cNvCxnSpPr>
            <a:cxnSpLocks/>
          </p:cNvCxnSpPr>
          <p:nvPr/>
        </p:nvCxnSpPr>
        <p:spPr>
          <a:xfrm>
            <a:off x="1967230" y="826640"/>
            <a:ext cx="156772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 name="Text Placeholder 11">
            <a:extLst>
              <a:ext uri="{FF2B5EF4-FFF2-40B4-BE49-F238E27FC236}">
                <a16:creationId xmlns:a16="http://schemas.microsoft.com/office/drawing/2014/main" id="{43EE9448-E545-7DC2-AAC1-024DB98EAA00}"/>
              </a:ext>
            </a:extLst>
          </p:cNvPr>
          <p:cNvSpPr txBox="1">
            <a:spLocks/>
          </p:cNvSpPr>
          <p:nvPr/>
        </p:nvSpPr>
        <p:spPr>
          <a:xfrm>
            <a:off x="3835479" y="677360"/>
            <a:ext cx="5102680" cy="1010842"/>
          </a:xfrm>
          <a:prstGeom prst="rect">
            <a:avLst/>
          </a:prstGeom>
        </p:spPr>
        <p:txBody>
          <a:bodyPr vert="horz" lIns="91440" tIns="45720" rIns="9144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1800" dirty="0"/>
              <a:t>Scope Finalization</a:t>
            </a:r>
          </a:p>
        </p:txBody>
      </p:sp>
      <p:sp>
        <p:nvSpPr>
          <p:cNvPr id="16" name="Text Placeholder 11">
            <a:extLst>
              <a:ext uri="{FF2B5EF4-FFF2-40B4-BE49-F238E27FC236}">
                <a16:creationId xmlns:a16="http://schemas.microsoft.com/office/drawing/2014/main" id="{E8C35F66-6C6B-D689-688C-C2E25D1751BE}"/>
              </a:ext>
            </a:extLst>
          </p:cNvPr>
          <p:cNvSpPr txBox="1">
            <a:spLocks/>
          </p:cNvSpPr>
          <p:nvPr/>
        </p:nvSpPr>
        <p:spPr>
          <a:xfrm>
            <a:off x="6616991" y="5802313"/>
            <a:ext cx="5102680" cy="1010842"/>
          </a:xfrm>
          <a:prstGeom prst="rect">
            <a:avLst/>
          </a:prstGeom>
        </p:spPr>
        <p:txBody>
          <a:bodyPr vert="horz" lIns="91440" tIns="45720" rIns="91440" bIns="45720" rtlCol="0" anchor="t">
            <a:normAutofit/>
          </a:bodyPr>
          <a:lstStyle>
            <a:lvl1pPr marL="0" indent="0" algn="l" defTabSz="914400" rtl="0" eaLnBrk="1" latinLnBrk="0" hangingPunct="1">
              <a:lnSpc>
                <a:spcPct val="100000"/>
              </a:lnSpc>
              <a:spcBef>
                <a:spcPts val="1000"/>
              </a:spcBef>
              <a:buFont typeface="Arial" panose="020B0604020202020204" pitchFamily="34" charset="0"/>
              <a:buNone/>
              <a:defRPr sz="1400" kern="1200" spc="50" baseline="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endParaRPr lang="en-US" dirty="0"/>
          </a:p>
        </p:txBody>
      </p:sp>
      <p:pic>
        <p:nvPicPr>
          <p:cNvPr id="9" name="Picture 8" descr="A diagram of a computer&#10;&#10;Description automatically generated">
            <a:extLst>
              <a:ext uri="{FF2B5EF4-FFF2-40B4-BE49-F238E27FC236}">
                <a16:creationId xmlns:a16="http://schemas.microsoft.com/office/drawing/2014/main" id="{3628B661-FC4A-B432-8A7F-94BF5741CF07}"/>
              </a:ext>
            </a:extLst>
          </p:cNvPr>
          <p:cNvPicPr>
            <a:picLocks noChangeAspect="1"/>
          </p:cNvPicPr>
          <p:nvPr/>
        </p:nvPicPr>
        <p:blipFill>
          <a:blip r:embed="rId2" cstate="email">
            <a:extLst>
              <a:ext uri="{28A0092B-C50C-407E-A947-70E740481C1C}">
                <a14:useLocalDpi xmlns:a14="http://schemas.microsoft.com/office/drawing/2010/main"/>
              </a:ext>
            </a:extLst>
          </a:blip>
          <a:stretch>
            <a:fillRect/>
          </a:stretch>
        </p:blipFill>
        <p:spPr>
          <a:xfrm>
            <a:off x="0" y="1562560"/>
            <a:ext cx="12192000" cy="4325055"/>
          </a:xfrm>
          <a:prstGeom prst="rect">
            <a:avLst/>
          </a:prstGeom>
        </p:spPr>
      </p:pic>
    </p:spTree>
    <p:extLst>
      <p:ext uri="{BB962C8B-B14F-4D97-AF65-F5344CB8AC3E}">
        <p14:creationId xmlns:p14="http://schemas.microsoft.com/office/powerpoint/2010/main" val="254086467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Business Goals</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Introducing an online car rental platform for effortless vehicle leasing. It allows rental companies to manage their fleet and staff while offering users flexible registration options. Plus, with a secure payment gateway, customers can easily book using major credit cards like Visa and Master Card.</a:t>
            </a:r>
          </a:p>
          <a:p>
            <a:endParaRPr lang="en-US" dirty="0"/>
          </a:p>
          <a:p>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5</a:t>
            </a:fld>
            <a:endParaRPr lang="en-US" dirty="0"/>
          </a:p>
        </p:txBody>
      </p:sp>
    </p:spTree>
    <p:extLst>
      <p:ext uri="{BB962C8B-B14F-4D97-AF65-F5344CB8AC3E}">
        <p14:creationId xmlns:p14="http://schemas.microsoft.com/office/powerpoint/2010/main" val="927840651"/>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ABCF-B0F6-3B9E-078F-2A8A22C56DAA}"/>
              </a:ext>
            </a:extLst>
          </p:cNvPr>
          <p:cNvSpPr>
            <a:spLocks noGrp="1"/>
          </p:cNvSpPr>
          <p:nvPr>
            <p:ph type="title"/>
          </p:nvPr>
        </p:nvSpPr>
        <p:spPr/>
        <p:txBody>
          <a:bodyPr/>
          <a:lstStyle/>
          <a:p>
            <a:r>
              <a:rPr lang="en-US" dirty="0"/>
              <a:t>Business Process Overview</a:t>
            </a:r>
          </a:p>
        </p:txBody>
      </p:sp>
      <p:sp>
        <p:nvSpPr>
          <p:cNvPr id="4" name="Text Placeholder 3">
            <a:extLst>
              <a:ext uri="{FF2B5EF4-FFF2-40B4-BE49-F238E27FC236}">
                <a16:creationId xmlns:a16="http://schemas.microsoft.com/office/drawing/2014/main" id="{5AC76B71-3E57-E2F3-291A-39B418022AD7}"/>
              </a:ext>
            </a:extLst>
          </p:cNvPr>
          <p:cNvSpPr>
            <a:spLocks noGrp="1"/>
          </p:cNvSpPr>
          <p:nvPr>
            <p:ph type="body" sz="quarter" idx="30"/>
          </p:nvPr>
        </p:nvSpPr>
        <p:spPr/>
        <p:txBody>
          <a:bodyPr/>
          <a:lstStyle/>
          <a:p>
            <a:r>
              <a:rPr lang="en-US" dirty="0"/>
              <a:t>The system offers a tailored login, directing users based on their role. Employees receive tools for fleet management and maintenance, while customers, regular or frequent, can easily browse, reserve, and securely pay for vehicle bookings.</a:t>
            </a:r>
          </a:p>
          <a:p>
            <a:endParaRPr lang="en-US" dirty="0"/>
          </a:p>
        </p:txBody>
      </p:sp>
      <p:sp>
        <p:nvSpPr>
          <p:cNvPr id="18" name="Slide Number Placeholder 17">
            <a:extLst>
              <a:ext uri="{FF2B5EF4-FFF2-40B4-BE49-F238E27FC236}">
                <a16:creationId xmlns:a16="http://schemas.microsoft.com/office/drawing/2014/main" id="{D496E54F-9038-30CB-FB21-11F164E02FBE}"/>
              </a:ext>
            </a:extLst>
          </p:cNvPr>
          <p:cNvSpPr>
            <a:spLocks noGrp="1"/>
          </p:cNvSpPr>
          <p:nvPr>
            <p:ph type="sldNum" sz="quarter" idx="12"/>
          </p:nvPr>
        </p:nvSpPr>
        <p:spPr/>
        <p:txBody>
          <a:bodyPr/>
          <a:lstStyle/>
          <a:p>
            <a:fld id="{FE024F78-56A6-7740-B68D-8D4D026EDF3F}" type="slidenum">
              <a:rPr lang="en-US" smtClean="0"/>
              <a:pPr/>
              <a:t>6</a:t>
            </a:fld>
            <a:endParaRPr lang="en-US" dirty="0"/>
          </a:p>
        </p:txBody>
      </p:sp>
    </p:spTree>
    <p:extLst>
      <p:ext uri="{BB962C8B-B14F-4D97-AF65-F5344CB8AC3E}">
        <p14:creationId xmlns:p14="http://schemas.microsoft.com/office/powerpoint/2010/main" val="234704447"/>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643F929-D13C-D519-23A0-97591E3B927F}"/>
              </a:ext>
            </a:extLst>
          </p:cNvPr>
          <p:cNvSpPr>
            <a:spLocks noGrp="1" noChangeArrowheads="1"/>
          </p:cNvSpPr>
          <p:nvPr>
            <p:ph type="title"/>
          </p:nvPr>
        </p:nvSpPr>
        <p:spPr>
          <a:xfrm>
            <a:off x="838200" y="365125"/>
            <a:ext cx="10515600" cy="1325563"/>
          </a:xfrm>
        </p:spPr>
        <p:txBody>
          <a:bodyPr/>
          <a:lstStyle/>
          <a:p>
            <a:pPr algn="ctr"/>
            <a:r>
              <a:rPr lang="en-US" dirty="0"/>
              <a:t>Lessons Learned</a:t>
            </a:r>
          </a:p>
        </p:txBody>
      </p:sp>
      <p:sp>
        <p:nvSpPr>
          <p:cNvPr id="2" name="Text Placeholder 2">
            <a:extLst>
              <a:ext uri="{FF2B5EF4-FFF2-40B4-BE49-F238E27FC236}">
                <a16:creationId xmlns:a16="http://schemas.microsoft.com/office/drawing/2014/main" id="{91479C31-C44D-C2D3-42FB-2D9675AAF130}"/>
              </a:ext>
            </a:extLst>
          </p:cNvPr>
          <p:cNvSpPr txBox="1">
            <a:spLocks/>
          </p:cNvSpPr>
          <p:nvPr/>
        </p:nvSpPr>
        <p:spPr>
          <a:xfrm>
            <a:off x="1474238" y="1894113"/>
            <a:ext cx="8798766" cy="4598762"/>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t>Importance of Planning:</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t>Scope Definition: </a:t>
            </a:r>
            <a:r>
              <a:rPr lang="en-US" sz="2000" dirty="0">
                <a:solidFill>
                  <a:schemeClr val="bg1"/>
                </a:solidFill>
              </a:rPr>
              <a:t>Clearly defining what's in (and out) of the project's scope to prevent scope creep.</a:t>
            </a:r>
          </a:p>
          <a:p>
            <a:pPr marL="342900" indent="-342900">
              <a:buFont typeface="Arial" panose="020B0604020202020204" pitchFamily="34" charset="0"/>
              <a:buChar char="•"/>
            </a:pPr>
            <a:r>
              <a:rPr lang="en-US" sz="2000" dirty="0"/>
              <a:t>Time Management: </a:t>
            </a:r>
            <a:r>
              <a:rPr lang="en-US" sz="2000" dirty="0">
                <a:solidFill>
                  <a:schemeClr val="bg1"/>
                </a:solidFill>
              </a:rPr>
              <a:t>Estimating how long activities will take and scheduling them appropriately.</a:t>
            </a:r>
          </a:p>
          <a:p>
            <a:pPr marL="342900" indent="-342900" algn="l">
              <a:buFont typeface="Arial" panose="020B0604020202020204" pitchFamily="34" charset="0"/>
              <a:buChar char="•"/>
            </a:pPr>
            <a:endParaRPr lang="en-US" sz="2000" dirty="0"/>
          </a:p>
          <a:p>
            <a:pPr algn="l"/>
            <a:r>
              <a:rPr lang="en-US" sz="2000" dirty="0"/>
              <a:t>Risk Management:</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solidFill>
                  <a:schemeClr val="bg1"/>
                </a:solidFill>
              </a:rPr>
              <a:t>Identifying potential risks early on.</a:t>
            </a:r>
          </a:p>
          <a:p>
            <a:pPr marL="342900" indent="-342900" algn="l">
              <a:buFont typeface="Arial" panose="020B0604020202020204" pitchFamily="34" charset="0"/>
              <a:buChar char="•"/>
            </a:pPr>
            <a:r>
              <a:rPr lang="en-US" sz="2000" dirty="0">
                <a:solidFill>
                  <a:schemeClr val="bg1"/>
                </a:solidFill>
              </a:rPr>
              <a:t>Developing strategies to mitigate or respond to these risks.</a:t>
            </a:r>
          </a:p>
        </p:txBody>
      </p:sp>
    </p:spTree>
    <p:extLst>
      <p:ext uri="{BB962C8B-B14F-4D97-AF65-F5344CB8AC3E}">
        <p14:creationId xmlns:p14="http://schemas.microsoft.com/office/powerpoint/2010/main" val="1013703106"/>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643F929-D13C-D519-23A0-97591E3B927F}"/>
              </a:ext>
            </a:extLst>
          </p:cNvPr>
          <p:cNvSpPr>
            <a:spLocks noGrp="1" noChangeArrowheads="1"/>
          </p:cNvSpPr>
          <p:nvPr>
            <p:ph type="title"/>
          </p:nvPr>
        </p:nvSpPr>
        <p:spPr>
          <a:xfrm>
            <a:off x="838200" y="365125"/>
            <a:ext cx="10515600" cy="1325563"/>
          </a:xfrm>
        </p:spPr>
        <p:txBody>
          <a:bodyPr/>
          <a:lstStyle/>
          <a:p>
            <a:pPr algn="ctr"/>
            <a:r>
              <a:rPr lang="en-US" dirty="0"/>
              <a:t>Lessons Learned</a:t>
            </a:r>
          </a:p>
        </p:txBody>
      </p:sp>
      <p:sp>
        <p:nvSpPr>
          <p:cNvPr id="2" name="Text Placeholder 2">
            <a:extLst>
              <a:ext uri="{FF2B5EF4-FFF2-40B4-BE49-F238E27FC236}">
                <a16:creationId xmlns:a16="http://schemas.microsoft.com/office/drawing/2014/main" id="{91479C31-C44D-C2D3-42FB-2D9675AAF130}"/>
              </a:ext>
            </a:extLst>
          </p:cNvPr>
          <p:cNvSpPr txBox="1">
            <a:spLocks/>
          </p:cNvSpPr>
          <p:nvPr/>
        </p:nvSpPr>
        <p:spPr>
          <a:xfrm>
            <a:off x="1474238" y="1894113"/>
            <a:ext cx="8798766" cy="4142793"/>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t>Effective Communication:</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solidFill>
                  <a:schemeClr val="bg1"/>
                </a:solidFill>
              </a:rPr>
              <a:t>The importance of clear communication among team members.</a:t>
            </a:r>
          </a:p>
          <a:p>
            <a:pPr marL="342900" indent="-342900" algn="l">
              <a:buFont typeface="Arial" panose="020B0604020202020204" pitchFamily="34" charset="0"/>
              <a:buChar char="•"/>
            </a:pPr>
            <a:r>
              <a:rPr lang="en-US" sz="2000" dirty="0">
                <a:solidFill>
                  <a:schemeClr val="bg1"/>
                </a:solidFill>
              </a:rPr>
              <a:t>Using the right communication tools and techniques for different situations.</a:t>
            </a:r>
          </a:p>
          <a:p>
            <a:pPr marL="342900" indent="-342900" algn="l">
              <a:buFont typeface="Arial" panose="020B0604020202020204" pitchFamily="34" charset="0"/>
              <a:buChar char="•"/>
            </a:pPr>
            <a:endParaRPr lang="en-US" sz="2000" dirty="0">
              <a:solidFill>
                <a:schemeClr val="bg1"/>
              </a:solidFill>
            </a:endParaRPr>
          </a:p>
          <a:p>
            <a:pPr algn="l"/>
            <a:r>
              <a:rPr lang="en-US" sz="2000" dirty="0"/>
              <a:t>Team Dynamics:</a:t>
            </a:r>
          </a:p>
          <a:p>
            <a:pPr marL="342900" indent="-342900" algn="l">
              <a:buFont typeface="Arial" panose="020B0604020202020204" pitchFamily="34" charset="0"/>
              <a:buChar char="•"/>
            </a:pPr>
            <a:endParaRPr lang="en-US" sz="2000" dirty="0"/>
          </a:p>
          <a:p>
            <a:pPr marL="342900" indent="-342900" algn="l">
              <a:buFont typeface="Arial" panose="020B0604020202020204" pitchFamily="34" charset="0"/>
              <a:buChar char="•"/>
            </a:pPr>
            <a:r>
              <a:rPr lang="en-US" sz="2000" dirty="0">
                <a:solidFill>
                  <a:schemeClr val="bg1"/>
                </a:solidFill>
              </a:rPr>
              <a:t>Understanding team roles and responsibilities.</a:t>
            </a:r>
          </a:p>
          <a:p>
            <a:pPr marL="342900" indent="-342900" algn="l">
              <a:buFont typeface="Arial" panose="020B0604020202020204" pitchFamily="34" charset="0"/>
              <a:buChar char="•"/>
            </a:pPr>
            <a:r>
              <a:rPr lang="en-US" sz="2000" dirty="0">
                <a:solidFill>
                  <a:schemeClr val="bg1"/>
                </a:solidFill>
              </a:rPr>
              <a:t>Promoting a positive team environment and managing conflicts.</a:t>
            </a:r>
          </a:p>
        </p:txBody>
      </p:sp>
    </p:spTree>
    <p:extLst>
      <p:ext uri="{BB962C8B-B14F-4D97-AF65-F5344CB8AC3E}">
        <p14:creationId xmlns:p14="http://schemas.microsoft.com/office/powerpoint/2010/main" val="741602953"/>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2">
            <a:extLst>
              <a:ext uri="{FF2B5EF4-FFF2-40B4-BE49-F238E27FC236}">
                <a16:creationId xmlns:a16="http://schemas.microsoft.com/office/drawing/2014/main" id="{A643F929-D13C-D519-23A0-97591E3B927F}"/>
              </a:ext>
            </a:extLst>
          </p:cNvPr>
          <p:cNvSpPr>
            <a:spLocks noGrp="1" noChangeArrowheads="1"/>
          </p:cNvSpPr>
          <p:nvPr>
            <p:ph type="title"/>
          </p:nvPr>
        </p:nvSpPr>
        <p:spPr>
          <a:xfrm>
            <a:off x="838200" y="365125"/>
            <a:ext cx="10515600" cy="1325563"/>
          </a:xfrm>
        </p:spPr>
        <p:txBody>
          <a:bodyPr/>
          <a:lstStyle/>
          <a:p>
            <a:pPr algn="ctr"/>
            <a:r>
              <a:rPr lang="en-US" dirty="0"/>
              <a:t>Lessons Learned</a:t>
            </a:r>
          </a:p>
        </p:txBody>
      </p:sp>
      <p:sp>
        <p:nvSpPr>
          <p:cNvPr id="2" name="Text Placeholder 2">
            <a:extLst>
              <a:ext uri="{FF2B5EF4-FFF2-40B4-BE49-F238E27FC236}">
                <a16:creationId xmlns:a16="http://schemas.microsoft.com/office/drawing/2014/main" id="{91479C31-C44D-C2D3-42FB-2D9675AAF130}"/>
              </a:ext>
            </a:extLst>
          </p:cNvPr>
          <p:cNvSpPr txBox="1">
            <a:spLocks/>
          </p:cNvSpPr>
          <p:nvPr/>
        </p:nvSpPr>
        <p:spPr>
          <a:xfrm>
            <a:off x="1474238" y="1894113"/>
            <a:ext cx="8798766" cy="4142793"/>
          </a:xfrm>
          <a:prstGeom prst="rect">
            <a:avLst/>
          </a:prstGeom>
        </p:spPr>
        <p:txBody>
          <a:bodyPr/>
          <a:lstStyle>
            <a:lvl1pPr marL="0" indent="0" algn="l" defTabSz="914400" rtl="0" eaLnBrk="1" latinLnBrk="0" hangingPunct="1">
              <a:lnSpc>
                <a:spcPct val="90000"/>
              </a:lnSpc>
              <a:spcBef>
                <a:spcPts val="1000"/>
              </a:spcBef>
              <a:buFont typeface="Arial" panose="020B0604020202020204" pitchFamily="34" charset="0"/>
              <a:buNone/>
              <a:defRPr sz="2800" kern="1200">
                <a:solidFill>
                  <a:schemeClr val="accent3"/>
                </a:solidFill>
                <a:latin typeface="+mj-lt"/>
                <a:ea typeface="+mn-ea"/>
                <a:cs typeface="Biome" panose="020B0503030204020804" pitchFamily="34" charset="0"/>
              </a:defRPr>
            </a:lvl1pPr>
            <a:lvl2pPr marL="800100" indent="-342900" algn="l" defTabSz="914400" rtl="0" eaLnBrk="1" latinLnBrk="0" hangingPunct="1">
              <a:lnSpc>
                <a:spcPct val="90000"/>
              </a:lnSpc>
              <a:spcBef>
                <a:spcPts val="500"/>
              </a:spcBef>
              <a:buClr>
                <a:schemeClr val="accent6"/>
              </a:buClr>
              <a:buFont typeface="Arial" panose="020B0604020202020204" pitchFamily="34" charset="0"/>
              <a:buChar char="•"/>
              <a:defRPr sz="2400" kern="1200">
                <a:solidFill>
                  <a:schemeClr val="bg1"/>
                </a:solidFill>
                <a:latin typeface="+mn-lt"/>
                <a:ea typeface="+mn-ea"/>
                <a:cs typeface="+mn-cs"/>
              </a:defRPr>
            </a:lvl2pPr>
            <a:lvl3pPr marL="1257300" indent="-342900" algn="l" defTabSz="914400" rtl="0" eaLnBrk="1" latinLnBrk="0" hangingPunct="1">
              <a:lnSpc>
                <a:spcPct val="90000"/>
              </a:lnSpc>
              <a:spcBef>
                <a:spcPts val="500"/>
              </a:spcBef>
              <a:buClr>
                <a:schemeClr val="accent6"/>
              </a:buClr>
              <a:buFont typeface="Arial" panose="020B0604020202020204" pitchFamily="34" charset="0"/>
              <a:buChar char="•"/>
              <a:defRPr sz="2000" kern="1200">
                <a:solidFill>
                  <a:schemeClr val="bg1"/>
                </a:solidFill>
                <a:latin typeface="+mn-lt"/>
                <a:ea typeface="+mn-ea"/>
                <a:cs typeface="+mn-cs"/>
              </a:defRPr>
            </a:lvl3pPr>
            <a:lvl4pPr marL="16573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4pPr>
            <a:lvl5pPr marL="2114550" indent="-285750" algn="l" defTabSz="914400" rtl="0" eaLnBrk="1" latinLnBrk="0" hangingPunct="1">
              <a:lnSpc>
                <a:spcPct val="90000"/>
              </a:lnSpc>
              <a:spcBef>
                <a:spcPts val="500"/>
              </a:spcBef>
              <a:buClr>
                <a:schemeClr val="accent6"/>
              </a:buClr>
              <a:buFont typeface="Arial" panose="020B0604020202020204" pitchFamily="34" charset="0"/>
              <a:buChar char="•"/>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l"/>
            <a:r>
              <a:rPr lang="en-US" sz="2000" dirty="0"/>
              <a:t>Value of Continuous Learning:</a:t>
            </a:r>
          </a:p>
          <a:p>
            <a:pPr algn="l"/>
            <a:endParaRPr lang="en-US" sz="2000" dirty="0"/>
          </a:p>
          <a:p>
            <a:pPr marL="342900" indent="-342900" algn="l">
              <a:buFont typeface="Arial" panose="020B0604020202020204" pitchFamily="34" charset="0"/>
              <a:buChar char="•"/>
            </a:pPr>
            <a:r>
              <a:rPr lang="en-US" sz="2000" dirty="0">
                <a:solidFill>
                  <a:schemeClr val="bg1"/>
                </a:solidFill>
              </a:rPr>
              <a:t>Recognizing that project management is an evolving field.</a:t>
            </a:r>
          </a:p>
          <a:p>
            <a:pPr marL="342900" indent="-342900" algn="l">
              <a:buFont typeface="Arial" panose="020B0604020202020204" pitchFamily="34" charset="0"/>
              <a:buChar char="•"/>
            </a:pPr>
            <a:r>
              <a:rPr lang="en-US" sz="2000" dirty="0">
                <a:solidFill>
                  <a:schemeClr val="bg1"/>
                </a:solidFill>
              </a:rPr>
              <a:t>The importance of staying updated with the latest best practices and methodologies.</a:t>
            </a:r>
          </a:p>
        </p:txBody>
      </p:sp>
    </p:spTree>
    <p:extLst>
      <p:ext uri="{BB962C8B-B14F-4D97-AF65-F5344CB8AC3E}">
        <p14:creationId xmlns:p14="http://schemas.microsoft.com/office/powerpoint/2010/main" val="2226943989"/>
      </p:ext>
    </p:extLst>
  </p:cSld>
  <p:clrMapOvr>
    <a:masterClrMapping/>
  </p:clrMapOvr>
  <mc:AlternateContent xmlns:mc="http://schemas.openxmlformats.org/markup-compatibility/2006" xmlns:p14="http://schemas.microsoft.com/office/powerpoint/2010/main">
    <mc:Choice Requires="p14">
      <p:transition spd="slow" p14:dur="1200">
        <p14:prism/>
      </p:transition>
    </mc:Choice>
    <mc:Fallback xmlns="">
      <p:transition spd="slow">
        <p:fade/>
      </p:transition>
    </mc:Fallback>
  </mc:AlternateContent>
</p:sld>
</file>

<file path=ppt/theme/theme1.xml><?xml version="1.0" encoding="utf-8"?>
<a:theme xmlns:a="http://schemas.openxmlformats.org/drawingml/2006/main" name="Office Theme">
  <a:themeElements>
    <a:clrScheme name="Custom 17">
      <a:dk1>
        <a:srgbClr val="000000"/>
      </a:dk1>
      <a:lt1>
        <a:srgbClr val="FFFFFF"/>
      </a:lt1>
      <a:dk2>
        <a:srgbClr val="FC4EFB"/>
      </a:dk2>
      <a:lt2>
        <a:srgbClr val="E7E6E6"/>
      </a:lt2>
      <a:accent1>
        <a:srgbClr val="FAF24C"/>
      </a:accent1>
      <a:accent2>
        <a:srgbClr val="5EFCAC"/>
      </a:accent2>
      <a:accent3>
        <a:srgbClr val="73EBF9"/>
      </a:accent3>
      <a:accent4>
        <a:srgbClr val="316CFC"/>
      </a:accent4>
      <a:accent5>
        <a:srgbClr val="B059FD"/>
      </a:accent5>
      <a:accent6>
        <a:srgbClr val="9405FC"/>
      </a:accent6>
      <a:hlink>
        <a:srgbClr val="FFFFFF"/>
      </a:hlink>
      <a:folHlink>
        <a:srgbClr val="FFFFFF"/>
      </a:folHlink>
    </a:clrScheme>
    <a:fontScheme name="Custom 15">
      <a:majorFont>
        <a:latin typeface="Biome"/>
        <a:ea typeface=""/>
        <a:cs typeface=""/>
      </a:majorFont>
      <a:minorFont>
        <a:latin typeface="Arial Nov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TM11936837</Template>
  <TotalTime>1699</TotalTime>
  <Words>1136</Words>
  <Application>Microsoft Macintosh PowerPoint</Application>
  <PresentationFormat>Widescreen</PresentationFormat>
  <Paragraphs>220</Paragraphs>
  <Slides>24</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Arial</vt:lpstr>
      <vt:lpstr>Arial Nova</vt:lpstr>
      <vt:lpstr>Biome</vt:lpstr>
      <vt:lpstr>Biome Light</vt:lpstr>
      <vt:lpstr>Calibri</vt:lpstr>
      <vt:lpstr>Segoe UI</vt:lpstr>
      <vt:lpstr>Tenorite</vt:lpstr>
      <vt:lpstr>Office Theme</vt:lpstr>
      <vt:lpstr>Car Rental system</vt:lpstr>
      <vt:lpstr>Team Members</vt:lpstr>
      <vt:lpstr>AGENDA</vt:lpstr>
      <vt:lpstr>Project Network Diagram</vt:lpstr>
      <vt:lpstr>Business Goals</vt:lpstr>
      <vt:lpstr>Business Process Overview</vt:lpstr>
      <vt:lpstr>Lessons Learned</vt:lpstr>
      <vt:lpstr>Lessons Learned</vt:lpstr>
      <vt:lpstr>Lessons Learned</vt:lpstr>
      <vt:lpstr>Limitation and Risk</vt:lpstr>
      <vt:lpstr>Amount Of Scope Not Covered</vt:lpstr>
      <vt:lpstr>Amount Of Scope Not Covered</vt:lpstr>
      <vt:lpstr>Amount Of Scope Not Covered</vt:lpstr>
      <vt:lpstr>Amount Of Scope Not Covered</vt:lpstr>
      <vt:lpstr>Amount Of Scope Not Covered</vt:lpstr>
      <vt:lpstr>Amount Of Scope Not Covered</vt:lpstr>
      <vt:lpstr>Amount Of Scope Not Covered</vt:lpstr>
      <vt:lpstr>Amount Of Scope Not Covered</vt:lpstr>
      <vt:lpstr>Setting Up &amp; Running the React Application</vt:lpstr>
      <vt:lpstr>Setting Up &amp; Running the React Application</vt:lpstr>
      <vt:lpstr>Setting Up &amp; Running the React Application</vt:lpstr>
      <vt:lpstr>Setting Up &amp; Running the React Application</vt:lpstr>
      <vt:lpstr>Project Demo</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SCIENTIFIC</dc:title>
  <dc:creator>Abo Suhaib</dc:creator>
  <cp:lastModifiedBy>Ba Luan Tran</cp:lastModifiedBy>
  <cp:revision>73</cp:revision>
  <dcterms:created xsi:type="dcterms:W3CDTF">2023-10-16T04:10:02Z</dcterms:created>
  <dcterms:modified xsi:type="dcterms:W3CDTF">2023-10-29T16:19:55Z</dcterms:modified>
</cp:coreProperties>
</file>

<file path=docProps/thumbnail.jpeg>
</file>